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ata17.xml" ContentType="application/vnd.openxmlformats-officedocument.drawingml.diagramData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49.xml" ContentType="application/vnd.openxmlformats-officedocument.presentationml.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4"/>
  </p:notesMasterIdLst>
  <p:sldIdLst>
    <p:sldId id="264" r:id="rId2"/>
    <p:sldId id="266" r:id="rId3"/>
    <p:sldId id="267" r:id="rId4"/>
    <p:sldId id="268" r:id="rId5"/>
    <p:sldId id="261" r:id="rId6"/>
    <p:sldId id="269" r:id="rId7"/>
    <p:sldId id="279" r:id="rId8"/>
    <p:sldId id="271" r:id="rId9"/>
    <p:sldId id="349" r:id="rId10"/>
    <p:sldId id="272" r:id="rId11"/>
    <p:sldId id="274" r:id="rId12"/>
    <p:sldId id="303" r:id="rId13"/>
    <p:sldId id="302" r:id="rId14"/>
    <p:sldId id="304" r:id="rId15"/>
    <p:sldId id="305" r:id="rId16"/>
    <p:sldId id="321" r:id="rId17"/>
    <p:sldId id="324" r:id="rId18"/>
    <p:sldId id="326" r:id="rId19"/>
    <p:sldId id="327" r:id="rId20"/>
    <p:sldId id="328" r:id="rId21"/>
    <p:sldId id="329" r:id="rId22"/>
    <p:sldId id="331" r:id="rId23"/>
    <p:sldId id="333" r:id="rId24"/>
    <p:sldId id="335" r:id="rId25"/>
    <p:sldId id="337" r:id="rId26"/>
    <p:sldId id="340" r:id="rId27"/>
    <p:sldId id="339" r:id="rId28"/>
    <p:sldId id="338" r:id="rId29"/>
    <p:sldId id="352" r:id="rId30"/>
    <p:sldId id="341" r:id="rId31"/>
    <p:sldId id="342" r:id="rId32"/>
    <p:sldId id="344" r:id="rId33"/>
    <p:sldId id="346" r:id="rId34"/>
    <p:sldId id="345" r:id="rId35"/>
    <p:sldId id="351" r:id="rId36"/>
    <p:sldId id="323" r:id="rId37"/>
    <p:sldId id="353" r:id="rId38"/>
    <p:sldId id="354" r:id="rId39"/>
    <p:sldId id="357" r:id="rId40"/>
    <p:sldId id="355" r:id="rId41"/>
    <p:sldId id="356" r:id="rId42"/>
    <p:sldId id="358" r:id="rId43"/>
    <p:sldId id="360" r:id="rId44"/>
    <p:sldId id="361" r:id="rId45"/>
    <p:sldId id="363" r:id="rId46"/>
    <p:sldId id="365" r:id="rId47"/>
    <p:sldId id="374" r:id="rId48"/>
    <p:sldId id="373" r:id="rId49"/>
    <p:sldId id="368" r:id="rId50"/>
    <p:sldId id="369" r:id="rId51"/>
    <p:sldId id="370" r:id="rId52"/>
    <p:sldId id="371" r:id="rId53"/>
    <p:sldId id="380" r:id="rId54"/>
    <p:sldId id="379" r:id="rId55"/>
    <p:sldId id="378" r:id="rId56"/>
    <p:sldId id="382" r:id="rId57"/>
    <p:sldId id="383" r:id="rId58"/>
    <p:sldId id="381" r:id="rId59"/>
    <p:sldId id="386" r:id="rId60"/>
    <p:sldId id="385" r:id="rId61"/>
    <p:sldId id="387" r:id="rId62"/>
    <p:sldId id="377" r:id="rId6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4" d="100"/>
          <a:sy n="44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248D9-1AD5-47A6-9D30-C5E8A38C6833}" type="doc">
      <dgm:prSet loTypeId="urn:microsoft.com/office/officeart/2005/8/layout/hList7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05F148BD-C389-4A27-9F54-2635EFC48602}">
      <dgm:prSet phldrT="[نص]" custT="1"/>
      <dgm:spPr/>
      <dgm:t>
        <a:bodyPr/>
        <a:lstStyle/>
        <a:p>
          <a:pPr rtl="1"/>
          <a:r>
            <a:rPr lang="ar-SA" sz="2400" b="1" dirty="0" smtClean="0">
              <a:cs typeface="Akhbar MT" pitchFamily="2" charset="-78"/>
            </a:rPr>
            <a:t>توضيح مفاهيم الجودة والتقويم في مؤسسات التعليم العالي </a:t>
          </a:r>
        </a:p>
        <a:p>
          <a:pPr rtl="1"/>
          <a:r>
            <a:rPr lang="ar-SA" sz="2400" b="1" dirty="0" smtClean="0">
              <a:cs typeface="Akhbar MT" pitchFamily="2" charset="-78"/>
            </a:rPr>
            <a:t>أنواعها – أهدافها </a:t>
          </a:r>
          <a:endParaRPr lang="ar-SA" sz="2400" b="1" dirty="0">
            <a:cs typeface="Akhbar MT" pitchFamily="2" charset="-78"/>
          </a:endParaRPr>
        </a:p>
      </dgm:t>
    </dgm:pt>
    <dgm:pt modelId="{03A8D9C9-B44B-4301-BA76-F74A44CD7687}" type="parTrans" cxnId="{683451D8-942E-4FD4-B2D7-F9711C85E93C}">
      <dgm:prSet/>
      <dgm:spPr/>
      <dgm:t>
        <a:bodyPr/>
        <a:lstStyle/>
        <a:p>
          <a:pPr rtl="1"/>
          <a:endParaRPr lang="ar-SA"/>
        </a:p>
      </dgm:t>
    </dgm:pt>
    <dgm:pt modelId="{2B87A88F-1DB4-410A-BBED-100F151CCAF3}" type="sibTrans" cxnId="{683451D8-942E-4FD4-B2D7-F9711C85E93C}">
      <dgm:prSet/>
      <dgm:spPr/>
      <dgm:t>
        <a:bodyPr/>
        <a:lstStyle/>
        <a:p>
          <a:pPr rtl="1"/>
          <a:endParaRPr lang="ar-SA"/>
        </a:p>
      </dgm:t>
    </dgm:pt>
    <dgm:pt modelId="{D0BDF6DA-14B4-4F59-8455-A7C2DA846C8F}">
      <dgm:prSet phldrT="[نص]" custT="1"/>
      <dgm:spPr/>
      <dgm:t>
        <a:bodyPr/>
        <a:lstStyle/>
        <a:p>
          <a:pPr rtl="1"/>
          <a:r>
            <a:rPr lang="ar-SA" sz="2400" b="1" dirty="0" smtClean="0">
              <a:cs typeface="Akhbar MT" pitchFamily="2" charset="-78"/>
            </a:rPr>
            <a:t>كيفية تطبيق التقويم البرامجي </a:t>
          </a:r>
          <a:endParaRPr lang="ar-SA" sz="2400" b="1" dirty="0">
            <a:cs typeface="Akhbar MT" pitchFamily="2" charset="-78"/>
          </a:endParaRPr>
        </a:p>
      </dgm:t>
    </dgm:pt>
    <dgm:pt modelId="{07D911E3-CC8D-4A53-9409-1AA9F81EC912}" type="parTrans" cxnId="{00E61C62-B871-419F-9482-D9F64969066B}">
      <dgm:prSet/>
      <dgm:spPr/>
      <dgm:t>
        <a:bodyPr/>
        <a:lstStyle/>
        <a:p>
          <a:pPr rtl="1"/>
          <a:endParaRPr lang="ar-SA"/>
        </a:p>
      </dgm:t>
    </dgm:pt>
    <dgm:pt modelId="{11DE1C1A-7C0F-44A0-8B58-615B2BE24F89}" type="sibTrans" cxnId="{00E61C62-B871-419F-9482-D9F64969066B}">
      <dgm:prSet/>
      <dgm:spPr/>
      <dgm:t>
        <a:bodyPr/>
        <a:lstStyle/>
        <a:p>
          <a:pPr rtl="1"/>
          <a:endParaRPr lang="ar-SA"/>
        </a:p>
      </dgm:t>
    </dgm:pt>
    <dgm:pt modelId="{66098BF0-948D-439B-AC0F-967586DC9712}">
      <dgm:prSet phldrT="[نص]" custT="1"/>
      <dgm:spPr/>
      <dgm:t>
        <a:bodyPr/>
        <a:lstStyle/>
        <a:p>
          <a:pPr rtl="1"/>
          <a:r>
            <a:rPr lang="ar-SA" sz="2800" b="1" dirty="0" smtClean="0">
              <a:cs typeface="Akhbar MT" pitchFamily="2" charset="-78"/>
            </a:rPr>
            <a:t>التعريف بالتقويم البرامجي </a:t>
          </a:r>
        </a:p>
      </dgm:t>
    </dgm:pt>
    <dgm:pt modelId="{2D886152-989F-4EDA-B529-45560522FC26}" type="parTrans" cxnId="{AC0A5614-FFEE-41A3-8E58-F8B89714D082}">
      <dgm:prSet/>
      <dgm:spPr/>
      <dgm:t>
        <a:bodyPr/>
        <a:lstStyle/>
        <a:p>
          <a:pPr rtl="1"/>
          <a:endParaRPr lang="ar-SA"/>
        </a:p>
      </dgm:t>
    </dgm:pt>
    <dgm:pt modelId="{6650BE38-8AC8-4F3B-AC38-DADD0ECABA55}" type="sibTrans" cxnId="{AC0A5614-FFEE-41A3-8E58-F8B89714D082}">
      <dgm:prSet/>
      <dgm:spPr/>
      <dgm:t>
        <a:bodyPr/>
        <a:lstStyle/>
        <a:p>
          <a:pPr rtl="1"/>
          <a:endParaRPr lang="ar-SA"/>
        </a:p>
      </dgm:t>
    </dgm:pt>
    <dgm:pt modelId="{56ADB215-26B5-4BB9-A066-E82B6EAE2882}">
      <dgm:prSet custT="1"/>
      <dgm:spPr/>
      <dgm:t>
        <a:bodyPr/>
        <a:lstStyle/>
        <a:p>
          <a:pPr rtl="1"/>
          <a:r>
            <a:rPr lang="ar-SA" sz="2400" b="1" dirty="0" smtClean="0">
              <a:cs typeface="Akhbar MT" pitchFamily="2" charset="-78"/>
            </a:rPr>
            <a:t>المهام والأنشطة والفعاليات التي يقوم بها الفريق المسؤول عن التقويم البرامجي </a:t>
          </a:r>
          <a:endParaRPr lang="ar-SA" sz="2400" b="1" dirty="0">
            <a:cs typeface="Akhbar MT" pitchFamily="2" charset="-78"/>
          </a:endParaRPr>
        </a:p>
      </dgm:t>
    </dgm:pt>
    <dgm:pt modelId="{1D9AA3D5-8DEA-4C8F-BB4E-ADC52D0678B5}" type="parTrans" cxnId="{FED5F386-ACEB-4965-8C73-AB4B352C3206}">
      <dgm:prSet/>
      <dgm:spPr/>
      <dgm:t>
        <a:bodyPr/>
        <a:lstStyle/>
        <a:p>
          <a:pPr rtl="1"/>
          <a:endParaRPr lang="ar-SA"/>
        </a:p>
      </dgm:t>
    </dgm:pt>
    <dgm:pt modelId="{63FD8C35-2982-4BF6-923C-A20ADDF4061D}" type="sibTrans" cxnId="{FED5F386-ACEB-4965-8C73-AB4B352C3206}">
      <dgm:prSet/>
      <dgm:spPr/>
      <dgm:t>
        <a:bodyPr/>
        <a:lstStyle/>
        <a:p>
          <a:pPr rtl="1"/>
          <a:endParaRPr lang="ar-SA"/>
        </a:p>
      </dgm:t>
    </dgm:pt>
    <dgm:pt modelId="{61F0C26B-CBF0-4638-A24B-D298598A3E51}" type="pres">
      <dgm:prSet presAssocID="{753248D9-1AD5-47A6-9D30-C5E8A38C68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81DFA8C-B3DC-4931-8B61-8396900416AB}" type="pres">
      <dgm:prSet presAssocID="{753248D9-1AD5-47A6-9D30-C5E8A38C6833}" presName="fgShape" presStyleLbl="fgShp" presStyleIdx="0" presStyleCnt="1" custFlipVert="1" custScaleY="100001" custLinFactNeighborX="-167" custLinFactNeighborY="26191"/>
      <dgm:spPr/>
      <dgm:t>
        <a:bodyPr/>
        <a:lstStyle/>
        <a:p>
          <a:pPr rtl="1"/>
          <a:endParaRPr lang="ar-SA"/>
        </a:p>
      </dgm:t>
    </dgm:pt>
    <dgm:pt modelId="{5A11DB55-42C7-485C-B978-AB54209FE3B5}" type="pres">
      <dgm:prSet presAssocID="{753248D9-1AD5-47A6-9D30-C5E8A38C6833}" presName="linComp" presStyleCnt="0"/>
      <dgm:spPr/>
      <dgm:t>
        <a:bodyPr/>
        <a:lstStyle/>
        <a:p>
          <a:pPr rtl="1"/>
          <a:endParaRPr lang="ar-SA"/>
        </a:p>
      </dgm:t>
    </dgm:pt>
    <dgm:pt modelId="{236EC0CB-4B13-4193-990B-33C4A07003C3}" type="pres">
      <dgm:prSet presAssocID="{05F148BD-C389-4A27-9F54-2635EFC48602}" presName="compNode" presStyleCnt="0"/>
      <dgm:spPr/>
      <dgm:t>
        <a:bodyPr/>
        <a:lstStyle/>
        <a:p>
          <a:pPr rtl="1"/>
          <a:endParaRPr lang="ar-SA"/>
        </a:p>
      </dgm:t>
    </dgm:pt>
    <dgm:pt modelId="{9A9F7794-CBDA-4230-8B99-CEEADF280BDD}" type="pres">
      <dgm:prSet presAssocID="{05F148BD-C389-4A27-9F54-2635EFC48602}" presName="bkgdShape" presStyleLbl="node1" presStyleIdx="0" presStyleCnt="4" custScaleX="128486" custLinFactX="144863" custLinFactNeighborX="200000" custLinFactNeighborY="1786"/>
      <dgm:spPr/>
      <dgm:t>
        <a:bodyPr/>
        <a:lstStyle/>
        <a:p>
          <a:pPr rtl="1"/>
          <a:endParaRPr lang="ar-SA"/>
        </a:p>
      </dgm:t>
    </dgm:pt>
    <dgm:pt modelId="{C0903805-75A4-4830-9FFA-9CFECA4907A5}" type="pres">
      <dgm:prSet presAssocID="{05F148BD-C389-4A27-9F54-2635EFC4860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2DD5C20-ECD6-44B9-A945-CFDCF9324DB9}" type="pres">
      <dgm:prSet presAssocID="{05F148BD-C389-4A27-9F54-2635EFC48602}" presName="invisiNode" presStyleLbl="node1" presStyleIdx="0" presStyleCnt="4"/>
      <dgm:spPr/>
      <dgm:t>
        <a:bodyPr/>
        <a:lstStyle/>
        <a:p>
          <a:pPr rtl="1"/>
          <a:endParaRPr lang="ar-SA"/>
        </a:p>
      </dgm:t>
    </dgm:pt>
    <dgm:pt modelId="{CC37B5A3-CF74-408C-825C-E0AD62ABE3D1}" type="pres">
      <dgm:prSet presAssocID="{05F148BD-C389-4A27-9F54-2635EFC48602}" presName="imagNode" presStyleLbl="fgImgPlace1" presStyleIdx="0" presStyleCnt="4" custScaleX="89275" custLinFactX="200000" custLinFactNeighborX="276990" custLinFactNeighborY="-180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E0F2E750-1BE9-4B56-ABED-A0B43AB116EA}" type="pres">
      <dgm:prSet presAssocID="{2B87A88F-1DB4-410A-BBED-100F151CCAF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CB80AB06-90B4-4EFC-8955-724A153A25BA}" type="pres">
      <dgm:prSet presAssocID="{D0BDF6DA-14B4-4F59-8455-A7C2DA846C8F}" presName="compNode" presStyleCnt="0"/>
      <dgm:spPr/>
      <dgm:t>
        <a:bodyPr/>
        <a:lstStyle/>
        <a:p>
          <a:pPr rtl="1"/>
          <a:endParaRPr lang="ar-SA"/>
        </a:p>
      </dgm:t>
    </dgm:pt>
    <dgm:pt modelId="{AC45F937-E78B-47A7-A2B9-376348665045}" type="pres">
      <dgm:prSet presAssocID="{D0BDF6DA-14B4-4F59-8455-A7C2DA846C8F}" presName="bkgdShape" presStyleLbl="node1" presStyleIdx="1" presStyleCnt="4" custLinFactNeighborX="-20261" custLinFactNeighborY="1214"/>
      <dgm:spPr/>
      <dgm:t>
        <a:bodyPr/>
        <a:lstStyle/>
        <a:p>
          <a:pPr rtl="1"/>
          <a:endParaRPr lang="ar-SA"/>
        </a:p>
      </dgm:t>
    </dgm:pt>
    <dgm:pt modelId="{7E43FECC-B505-433A-A343-8C47C3D7D147}" type="pres">
      <dgm:prSet presAssocID="{D0BDF6DA-14B4-4F59-8455-A7C2DA846C8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3139376-83F7-49DF-A7BC-836983FF945D}" type="pres">
      <dgm:prSet presAssocID="{D0BDF6DA-14B4-4F59-8455-A7C2DA846C8F}" presName="invisiNode" presStyleLbl="node1" presStyleIdx="1" presStyleCnt="4"/>
      <dgm:spPr/>
      <dgm:t>
        <a:bodyPr/>
        <a:lstStyle/>
        <a:p>
          <a:pPr rtl="1"/>
          <a:endParaRPr lang="ar-SA"/>
        </a:p>
      </dgm:t>
    </dgm:pt>
    <dgm:pt modelId="{2E10227A-B631-45BD-904F-56F451A43110}" type="pres">
      <dgm:prSet presAssocID="{D0BDF6DA-14B4-4F59-8455-A7C2DA846C8F}" presName="imagNode" presStyleLbl="fgImgPlace1" presStyleIdx="1" presStyleCnt="4" custFlipVert="1" custScaleX="82424" custScaleY="78550" custLinFactX="7520" custLinFactNeighborX="100000" custLinFactNeighborY="-126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95437F58-9126-40F1-B57E-C4C037780008}" type="pres">
      <dgm:prSet presAssocID="{11DE1C1A-7C0F-44A0-8B58-615B2BE24F89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883C3E8E-8545-49F5-BDD6-DB7815E094F4}" type="pres">
      <dgm:prSet presAssocID="{66098BF0-948D-439B-AC0F-967586DC9712}" presName="compNode" presStyleCnt="0"/>
      <dgm:spPr/>
      <dgm:t>
        <a:bodyPr/>
        <a:lstStyle/>
        <a:p>
          <a:pPr rtl="1"/>
          <a:endParaRPr lang="ar-SA"/>
        </a:p>
      </dgm:t>
    </dgm:pt>
    <dgm:pt modelId="{3813CDAF-1907-45C7-957C-0E2992AFE7D0}" type="pres">
      <dgm:prSet presAssocID="{66098BF0-948D-439B-AC0F-967586DC9712}" presName="bkgdShape" presStyleLbl="node1" presStyleIdx="2" presStyleCnt="4" custScaleX="113612" custLinFactNeighborX="-19721" custLinFactNeighborY="-1786"/>
      <dgm:spPr/>
      <dgm:t>
        <a:bodyPr/>
        <a:lstStyle/>
        <a:p>
          <a:pPr rtl="1"/>
          <a:endParaRPr lang="ar-SA"/>
        </a:p>
      </dgm:t>
    </dgm:pt>
    <dgm:pt modelId="{9D284F59-5B16-4489-8168-019AC555C806}" type="pres">
      <dgm:prSet presAssocID="{66098BF0-948D-439B-AC0F-967586DC971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7E4ED73-AE03-488A-BF63-7A1D33B135F9}" type="pres">
      <dgm:prSet presAssocID="{66098BF0-948D-439B-AC0F-967586DC9712}" presName="invisiNode" presStyleLbl="node1" presStyleIdx="2" presStyleCnt="4"/>
      <dgm:spPr/>
      <dgm:t>
        <a:bodyPr/>
        <a:lstStyle/>
        <a:p>
          <a:pPr rtl="1"/>
          <a:endParaRPr lang="ar-SA"/>
        </a:p>
      </dgm:t>
    </dgm:pt>
    <dgm:pt modelId="{66F36B5D-F58C-48FB-AB10-7AF1CAC7BA87}" type="pres">
      <dgm:prSet presAssocID="{66098BF0-948D-439B-AC0F-967586DC9712}" presName="imagNode" presStyleLbl="fgImgPlace1" presStyleIdx="2" presStyleCnt="4" custLinFactX="-87974" custLinFactNeighborX="-100000" custLinFactNeighborY="-1801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D585D1ED-FBAE-4E0E-884C-3072FF35C081}" type="pres">
      <dgm:prSet presAssocID="{6650BE38-8AC8-4F3B-AC38-DADD0ECABA55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0DA3A7B0-0C78-486D-993D-9D872A77970F}" type="pres">
      <dgm:prSet presAssocID="{56ADB215-26B5-4BB9-A066-E82B6EAE2882}" presName="compNode" presStyleCnt="0"/>
      <dgm:spPr/>
      <dgm:t>
        <a:bodyPr/>
        <a:lstStyle/>
        <a:p>
          <a:pPr rtl="1"/>
          <a:endParaRPr lang="ar-SA"/>
        </a:p>
      </dgm:t>
    </dgm:pt>
    <dgm:pt modelId="{9CE0B402-0BF2-499F-BA8E-BE6CFC59661F}" type="pres">
      <dgm:prSet presAssocID="{56ADB215-26B5-4BB9-A066-E82B6EAE2882}" presName="bkgdShape" presStyleLbl="node1" presStyleIdx="3" presStyleCnt="4" custLinFactX="-133568" custLinFactNeighborX="-200000" custLinFactNeighborY="-5357"/>
      <dgm:spPr/>
      <dgm:t>
        <a:bodyPr/>
        <a:lstStyle/>
        <a:p>
          <a:pPr rtl="1"/>
          <a:endParaRPr lang="ar-SA"/>
        </a:p>
      </dgm:t>
    </dgm:pt>
    <dgm:pt modelId="{1093B001-4798-47B1-95AE-D9700B071E8A}" type="pres">
      <dgm:prSet presAssocID="{56ADB215-26B5-4BB9-A066-E82B6EAE288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1809CD7-0998-4DE3-83A3-98D1F947EE8C}" type="pres">
      <dgm:prSet presAssocID="{56ADB215-26B5-4BB9-A066-E82B6EAE2882}" presName="invisiNode" presStyleLbl="node1" presStyleIdx="3" presStyleCnt="4"/>
      <dgm:spPr/>
      <dgm:t>
        <a:bodyPr/>
        <a:lstStyle/>
        <a:p>
          <a:pPr rtl="1"/>
          <a:endParaRPr lang="ar-SA"/>
        </a:p>
      </dgm:t>
    </dgm:pt>
    <dgm:pt modelId="{310556EA-9EE7-45BF-90AA-168EAD59BB74}" type="pres">
      <dgm:prSet presAssocID="{56ADB215-26B5-4BB9-A066-E82B6EAE2882}" presName="imagNode" presStyleLbl="fgImgPlace1" presStyleIdx="3" presStyleCnt="4" custLinFactX="-200000" custLinFactNeighborX="-282961" custLinFactNeighborY="-1801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</dgm:ptLst>
  <dgm:cxnLst>
    <dgm:cxn modelId="{DCE0C0A3-F256-41A7-9D4B-BCBC4C3F46CC}" type="presOf" srcId="{753248D9-1AD5-47A6-9D30-C5E8A38C6833}" destId="{61F0C26B-CBF0-4638-A24B-D298598A3E51}" srcOrd="0" destOrd="0" presId="urn:microsoft.com/office/officeart/2005/8/layout/hList7"/>
    <dgm:cxn modelId="{B67AF195-5859-49C6-906B-171769103166}" type="presOf" srcId="{56ADB215-26B5-4BB9-A066-E82B6EAE2882}" destId="{1093B001-4798-47B1-95AE-D9700B071E8A}" srcOrd="1" destOrd="0" presId="urn:microsoft.com/office/officeart/2005/8/layout/hList7"/>
    <dgm:cxn modelId="{D7FE03F1-9673-4470-BD77-4DFAF8932CC8}" type="presOf" srcId="{05F148BD-C389-4A27-9F54-2635EFC48602}" destId="{C0903805-75A4-4830-9FFA-9CFECA4907A5}" srcOrd="1" destOrd="0" presId="urn:microsoft.com/office/officeart/2005/8/layout/hList7"/>
    <dgm:cxn modelId="{230BC9E6-DB3F-479F-AF9F-BA409D1A9978}" type="presOf" srcId="{2B87A88F-1DB4-410A-BBED-100F151CCAF3}" destId="{E0F2E750-1BE9-4B56-ABED-A0B43AB116EA}" srcOrd="0" destOrd="0" presId="urn:microsoft.com/office/officeart/2005/8/layout/hList7"/>
    <dgm:cxn modelId="{FED5F386-ACEB-4965-8C73-AB4B352C3206}" srcId="{753248D9-1AD5-47A6-9D30-C5E8A38C6833}" destId="{56ADB215-26B5-4BB9-A066-E82B6EAE2882}" srcOrd="3" destOrd="0" parTransId="{1D9AA3D5-8DEA-4C8F-BB4E-ADC52D0678B5}" sibTransId="{63FD8C35-2982-4BF6-923C-A20ADDF4061D}"/>
    <dgm:cxn modelId="{00E61C62-B871-419F-9482-D9F64969066B}" srcId="{753248D9-1AD5-47A6-9D30-C5E8A38C6833}" destId="{D0BDF6DA-14B4-4F59-8455-A7C2DA846C8F}" srcOrd="1" destOrd="0" parTransId="{07D911E3-CC8D-4A53-9409-1AA9F81EC912}" sibTransId="{11DE1C1A-7C0F-44A0-8B58-615B2BE24F89}"/>
    <dgm:cxn modelId="{99EF30F3-5EAF-4133-8E44-4ABF51403C47}" type="presOf" srcId="{66098BF0-948D-439B-AC0F-967586DC9712}" destId="{3813CDAF-1907-45C7-957C-0E2992AFE7D0}" srcOrd="0" destOrd="0" presId="urn:microsoft.com/office/officeart/2005/8/layout/hList7"/>
    <dgm:cxn modelId="{7F30F54E-B954-48A4-8DA5-0C401A3C055C}" type="presOf" srcId="{56ADB215-26B5-4BB9-A066-E82B6EAE2882}" destId="{9CE0B402-0BF2-499F-BA8E-BE6CFC59661F}" srcOrd="0" destOrd="0" presId="urn:microsoft.com/office/officeart/2005/8/layout/hList7"/>
    <dgm:cxn modelId="{1B7799AD-857F-43C9-BE81-F3DF53CE0AF3}" type="presOf" srcId="{66098BF0-948D-439B-AC0F-967586DC9712}" destId="{9D284F59-5B16-4489-8168-019AC555C806}" srcOrd="1" destOrd="0" presId="urn:microsoft.com/office/officeart/2005/8/layout/hList7"/>
    <dgm:cxn modelId="{683451D8-942E-4FD4-B2D7-F9711C85E93C}" srcId="{753248D9-1AD5-47A6-9D30-C5E8A38C6833}" destId="{05F148BD-C389-4A27-9F54-2635EFC48602}" srcOrd="0" destOrd="0" parTransId="{03A8D9C9-B44B-4301-BA76-F74A44CD7687}" sibTransId="{2B87A88F-1DB4-410A-BBED-100F151CCAF3}"/>
    <dgm:cxn modelId="{3CF788DE-2421-4031-A198-1B626CD1C284}" type="presOf" srcId="{D0BDF6DA-14B4-4F59-8455-A7C2DA846C8F}" destId="{7E43FECC-B505-433A-A343-8C47C3D7D147}" srcOrd="1" destOrd="0" presId="urn:microsoft.com/office/officeart/2005/8/layout/hList7"/>
    <dgm:cxn modelId="{37439B72-8F97-4DA7-B77B-F1ACCAD02D41}" type="presOf" srcId="{D0BDF6DA-14B4-4F59-8455-A7C2DA846C8F}" destId="{AC45F937-E78B-47A7-A2B9-376348665045}" srcOrd="0" destOrd="0" presId="urn:microsoft.com/office/officeart/2005/8/layout/hList7"/>
    <dgm:cxn modelId="{434E462F-B176-4A29-BF57-295FA35D3F49}" type="presOf" srcId="{05F148BD-C389-4A27-9F54-2635EFC48602}" destId="{9A9F7794-CBDA-4230-8B99-CEEADF280BDD}" srcOrd="0" destOrd="0" presId="urn:microsoft.com/office/officeart/2005/8/layout/hList7"/>
    <dgm:cxn modelId="{9329F8EC-EF1B-4E8A-BB60-8497479571BF}" type="presOf" srcId="{6650BE38-8AC8-4F3B-AC38-DADD0ECABA55}" destId="{D585D1ED-FBAE-4E0E-884C-3072FF35C081}" srcOrd="0" destOrd="0" presId="urn:microsoft.com/office/officeart/2005/8/layout/hList7"/>
    <dgm:cxn modelId="{067A5B4C-80BB-494B-947F-A269330F02ED}" type="presOf" srcId="{11DE1C1A-7C0F-44A0-8B58-615B2BE24F89}" destId="{95437F58-9126-40F1-B57E-C4C037780008}" srcOrd="0" destOrd="0" presId="urn:microsoft.com/office/officeart/2005/8/layout/hList7"/>
    <dgm:cxn modelId="{AC0A5614-FFEE-41A3-8E58-F8B89714D082}" srcId="{753248D9-1AD5-47A6-9D30-C5E8A38C6833}" destId="{66098BF0-948D-439B-AC0F-967586DC9712}" srcOrd="2" destOrd="0" parTransId="{2D886152-989F-4EDA-B529-45560522FC26}" sibTransId="{6650BE38-8AC8-4F3B-AC38-DADD0ECABA55}"/>
    <dgm:cxn modelId="{E3374895-B885-4807-81AC-2A26DBF40E11}" type="presParOf" srcId="{61F0C26B-CBF0-4638-A24B-D298598A3E51}" destId="{981DFA8C-B3DC-4931-8B61-8396900416AB}" srcOrd="0" destOrd="0" presId="urn:microsoft.com/office/officeart/2005/8/layout/hList7"/>
    <dgm:cxn modelId="{381CA135-A365-414F-B120-682794292BEC}" type="presParOf" srcId="{61F0C26B-CBF0-4638-A24B-D298598A3E51}" destId="{5A11DB55-42C7-485C-B978-AB54209FE3B5}" srcOrd="1" destOrd="0" presId="urn:microsoft.com/office/officeart/2005/8/layout/hList7"/>
    <dgm:cxn modelId="{39AD4B7B-A3A8-40A2-8DFD-FAA08D8B1DB0}" type="presParOf" srcId="{5A11DB55-42C7-485C-B978-AB54209FE3B5}" destId="{236EC0CB-4B13-4193-990B-33C4A07003C3}" srcOrd="0" destOrd="0" presId="urn:microsoft.com/office/officeart/2005/8/layout/hList7"/>
    <dgm:cxn modelId="{93CD9578-D14D-4051-AF0A-CF8FE1AF7156}" type="presParOf" srcId="{236EC0CB-4B13-4193-990B-33C4A07003C3}" destId="{9A9F7794-CBDA-4230-8B99-CEEADF280BDD}" srcOrd="0" destOrd="0" presId="urn:microsoft.com/office/officeart/2005/8/layout/hList7"/>
    <dgm:cxn modelId="{C917B45B-DB90-4428-9FAC-4DE3211F8097}" type="presParOf" srcId="{236EC0CB-4B13-4193-990B-33C4A07003C3}" destId="{C0903805-75A4-4830-9FFA-9CFECA4907A5}" srcOrd="1" destOrd="0" presId="urn:microsoft.com/office/officeart/2005/8/layout/hList7"/>
    <dgm:cxn modelId="{9DC66B44-6CE0-44E8-9534-EB236F454081}" type="presParOf" srcId="{236EC0CB-4B13-4193-990B-33C4A07003C3}" destId="{42DD5C20-ECD6-44B9-A945-CFDCF9324DB9}" srcOrd="2" destOrd="0" presId="urn:microsoft.com/office/officeart/2005/8/layout/hList7"/>
    <dgm:cxn modelId="{CDD4B59B-4A3D-47DE-88FB-A628970BBE38}" type="presParOf" srcId="{236EC0CB-4B13-4193-990B-33C4A07003C3}" destId="{CC37B5A3-CF74-408C-825C-E0AD62ABE3D1}" srcOrd="3" destOrd="0" presId="urn:microsoft.com/office/officeart/2005/8/layout/hList7"/>
    <dgm:cxn modelId="{D15498F9-0AC0-4E35-B19B-845E5972DAA6}" type="presParOf" srcId="{5A11DB55-42C7-485C-B978-AB54209FE3B5}" destId="{E0F2E750-1BE9-4B56-ABED-A0B43AB116EA}" srcOrd="1" destOrd="0" presId="urn:microsoft.com/office/officeart/2005/8/layout/hList7"/>
    <dgm:cxn modelId="{87CAA5CA-D44C-4B07-BC7D-EE57B1FFE1BA}" type="presParOf" srcId="{5A11DB55-42C7-485C-B978-AB54209FE3B5}" destId="{CB80AB06-90B4-4EFC-8955-724A153A25BA}" srcOrd="2" destOrd="0" presId="urn:microsoft.com/office/officeart/2005/8/layout/hList7"/>
    <dgm:cxn modelId="{11F871B7-C058-4D96-8A5D-4608C2F49144}" type="presParOf" srcId="{CB80AB06-90B4-4EFC-8955-724A153A25BA}" destId="{AC45F937-E78B-47A7-A2B9-376348665045}" srcOrd="0" destOrd="0" presId="urn:microsoft.com/office/officeart/2005/8/layout/hList7"/>
    <dgm:cxn modelId="{70A1B93A-7687-4D07-BEB3-7A50EE307988}" type="presParOf" srcId="{CB80AB06-90B4-4EFC-8955-724A153A25BA}" destId="{7E43FECC-B505-433A-A343-8C47C3D7D147}" srcOrd="1" destOrd="0" presId="urn:microsoft.com/office/officeart/2005/8/layout/hList7"/>
    <dgm:cxn modelId="{DF5E3E58-D95F-4259-9D27-72F623E9FC88}" type="presParOf" srcId="{CB80AB06-90B4-4EFC-8955-724A153A25BA}" destId="{03139376-83F7-49DF-A7BC-836983FF945D}" srcOrd="2" destOrd="0" presId="urn:microsoft.com/office/officeart/2005/8/layout/hList7"/>
    <dgm:cxn modelId="{DF227332-9ADC-45B4-8C63-DF5CEE327038}" type="presParOf" srcId="{CB80AB06-90B4-4EFC-8955-724A153A25BA}" destId="{2E10227A-B631-45BD-904F-56F451A43110}" srcOrd="3" destOrd="0" presId="urn:microsoft.com/office/officeart/2005/8/layout/hList7"/>
    <dgm:cxn modelId="{EF8CC3FE-7C41-44EB-AFB5-D55F3B176015}" type="presParOf" srcId="{5A11DB55-42C7-485C-B978-AB54209FE3B5}" destId="{95437F58-9126-40F1-B57E-C4C037780008}" srcOrd="3" destOrd="0" presId="urn:microsoft.com/office/officeart/2005/8/layout/hList7"/>
    <dgm:cxn modelId="{607842B7-2F5F-4373-ADE7-CE5A233172D7}" type="presParOf" srcId="{5A11DB55-42C7-485C-B978-AB54209FE3B5}" destId="{883C3E8E-8545-49F5-BDD6-DB7815E094F4}" srcOrd="4" destOrd="0" presId="urn:microsoft.com/office/officeart/2005/8/layout/hList7"/>
    <dgm:cxn modelId="{F135D29E-0718-4DEF-BE17-4BDF59CDFA6D}" type="presParOf" srcId="{883C3E8E-8545-49F5-BDD6-DB7815E094F4}" destId="{3813CDAF-1907-45C7-957C-0E2992AFE7D0}" srcOrd="0" destOrd="0" presId="urn:microsoft.com/office/officeart/2005/8/layout/hList7"/>
    <dgm:cxn modelId="{501E6627-53FC-42BA-9F65-519388CEC6A1}" type="presParOf" srcId="{883C3E8E-8545-49F5-BDD6-DB7815E094F4}" destId="{9D284F59-5B16-4489-8168-019AC555C806}" srcOrd="1" destOrd="0" presId="urn:microsoft.com/office/officeart/2005/8/layout/hList7"/>
    <dgm:cxn modelId="{FF1201D0-96D7-4D60-8D56-A156F27A0705}" type="presParOf" srcId="{883C3E8E-8545-49F5-BDD6-DB7815E094F4}" destId="{67E4ED73-AE03-488A-BF63-7A1D33B135F9}" srcOrd="2" destOrd="0" presId="urn:microsoft.com/office/officeart/2005/8/layout/hList7"/>
    <dgm:cxn modelId="{864BB1ED-A423-4967-AEF8-08B4547F05E3}" type="presParOf" srcId="{883C3E8E-8545-49F5-BDD6-DB7815E094F4}" destId="{66F36B5D-F58C-48FB-AB10-7AF1CAC7BA87}" srcOrd="3" destOrd="0" presId="urn:microsoft.com/office/officeart/2005/8/layout/hList7"/>
    <dgm:cxn modelId="{004D231A-0F40-443A-9A24-2156C712BA62}" type="presParOf" srcId="{5A11DB55-42C7-485C-B978-AB54209FE3B5}" destId="{D585D1ED-FBAE-4E0E-884C-3072FF35C081}" srcOrd="5" destOrd="0" presId="urn:microsoft.com/office/officeart/2005/8/layout/hList7"/>
    <dgm:cxn modelId="{0142DB1F-287D-446D-B32E-D12B2F66E454}" type="presParOf" srcId="{5A11DB55-42C7-485C-B978-AB54209FE3B5}" destId="{0DA3A7B0-0C78-486D-993D-9D872A77970F}" srcOrd="6" destOrd="0" presId="urn:microsoft.com/office/officeart/2005/8/layout/hList7"/>
    <dgm:cxn modelId="{60DF29DC-4DC8-4423-977C-35F0ED4B438E}" type="presParOf" srcId="{0DA3A7B0-0C78-486D-993D-9D872A77970F}" destId="{9CE0B402-0BF2-499F-BA8E-BE6CFC59661F}" srcOrd="0" destOrd="0" presId="urn:microsoft.com/office/officeart/2005/8/layout/hList7"/>
    <dgm:cxn modelId="{E8795597-78F7-4BF6-9F2B-DCA45FF13752}" type="presParOf" srcId="{0DA3A7B0-0C78-486D-993D-9D872A77970F}" destId="{1093B001-4798-47B1-95AE-D9700B071E8A}" srcOrd="1" destOrd="0" presId="urn:microsoft.com/office/officeart/2005/8/layout/hList7"/>
    <dgm:cxn modelId="{96C4A185-D25A-4A0A-891A-6FE65B9B47C0}" type="presParOf" srcId="{0DA3A7B0-0C78-486D-993D-9D872A77970F}" destId="{C1809CD7-0998-4DE3-83A3-98D1F947EE8C}" srcOrd="2" destOrd="0" presId="urn:microsoft.com/office/officeart/2005/8/layout/hList7"/>
    <dgm:cxn modelId="{A41D6A48-7BD1-4B13-8113-2BA1D2D599DA}" type="presParOf" srcId="{0DA3A7B0-0C78-486D-993D-9D872A77970F}" destId="{310556EA-9EE7-45BF-90AA-168EAD59BB74}" srcOrd="3" destOrd="0" presId="urn:microsoft.com/office/officeart/2005/8/layout/hList7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59B4D4-4E59-4CAC-B69C-C8DBE4DEC88D}" type="doc">
      <dgm:prSet loTypeId="urn:microsoft.com/office/officeart/2005/8/layout/hierarchy6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pPr rtl="1"/>
          <a:endParaRPr lang="ar-SA"/>
        </a:p>
      </dgm:t>
    </dgm:pt>
    <dgm:pt modelId="{CBC98A6C-9AA8-435E-8BF5-2847706E7847}">
      <dgm:prSet phldrT="[نص]" custT="1"/>
      <dgm:spPr/>
      <dgm:t>
        <a:bodyPr/>
        <a:lstStyle/>
        <a:p>
          <a:pPr rtl="1"/>
          <a:r>
            <a:rPr lang="ar-SA" sz="2800" b="1" dirty="0" smtClean="0"/>
            <a:t>التقويم البرامجي </a:t>
          </a:r>
          <a:endParaRPr lang="ar-SA" sz="2800" b="1" dirty="0"/>
        </a:p>
      </dgm:t>
    </dgm:pt>
    <dgm:pt modelId="{87E35867-0627-4842-8EAA-6DBDA0E3B211}" type="parTrans" cxnId="{1C55C96E-364B-4D92-A72B-F4BCA3DCA3EB}">
      <dgm:prSet/>
      <dgm:spPr/>
      <dgm:t>
        <a:bodyPr/>
        <a:lstStyle/>
        <a:p>
          <a:pPr rtl="1"/>
          <a:endParaRPr lang="ar-SA"/>
        </a:p>
      </dgm:t>
    </dgm:pt>
    <dgm:pt modelId="{6AECBA55-BBF5-4D17-8B30-45424F3B5E7E}" type="sibTrans" cxnId="{1C55C96E-364B-4D92-A72B-F4BCA3DCA3EB}">
      <dgm:prSet/>
      <dgm:spPr/>
      <dgm:t>
        <a:bodyPr/>
        <a:lstStyle/>
        <a:p>
          <a:pPr rtl="1"/>
          <a:endParaRPr lang="ar-SA"/>
        </a:p>
      </dgm:t>
    </dgm:pt>
    <dgm:pt modelId="{03D69653-22D2-414C-A15C-B13EB13195E0}">
      <dgm:prSet phldrT="[نص]" custT="1"/>
      <dgm:spPr/>
      <dgm:t>
        <a:bodyPr/>
        <a:lstStyle/>
        <a:p>
          <a:pPr rtl="1"/>
          <a:r>
            <a:rPr lang="ar-SA" sz="2400" b="1" dirty="0" smtClean="0"/>
            <a:t>البرنامج التعليمي من حيث </a:t>
          </a:r>
        </a:p>
        <a:p>
          <a:pPr rtl="1"/>
          <a:r>
            <a:rPr lang="ar-SA" sz="2400" b="1" dirty="0" smtClean="0"/>
            <a:t>المعرفة والمهارات والخبرات </a:t>
          </a:r>
          <a:endParaRPr lang="ar-SA" sz="2400" b="1" dirty="0"/>
        </a:p>
      </dgm:t>
    </dgm:pt>
    <dgm:pt modelId="{1CA5AD7C-FB61-47D4-947A-6D331D3D9C3E}" type="parTrans" cxnId="{8DD5D234-7E7A-4AFC-AD96-9B0FEE360EB5}">
      <dgm:prSet/>
      <dgm:spPr/>
      <dgm:t>
        <a:bodyPr/>
        <a:lstStyle/>
        <a:p>
          <a:pPr rtl="1"/>
          <a:endParaRPr lang="ar-SA"/>
        </a:p>
      </dgm:t>
    </dgm:pt>
    <dgm:pt modelId="{C02E6190-06AA-4230-B5C6-12D8CEF13238}" type="sibTrans" cxnId="{8DD5D234-7E7A-4AFC-AD96-9B0FEE360EB5}">
      <dgm:prSet/>
      <dgm:spPr/>
      <dgm:t>
        <a:bodyPr/>
        <a:lstStyle/>
        <a:p>
          <a:pPr rtl="1"/>
          <a:endParaRPr lang="ar-SA"/>
        </a:p>
      </dgm:t>
    </dgm:pt>
    <dgm:pt modelId="{17D06AA9-DEAC-4D5C-AA62-DB4F7E3139FE}">
      <dgm:prSet phldrT="[نص]" custT="1"/>
      <dgm:spPr/>
      <dgm:t>
        <a:bodyPr/>
        <a:lstStyle/>
        <a:p>
          <a:pPr rtl="1"/>
          <a:r>
            <a:rPr lang="ar-SA" sz="2400" b="1" dirty="0" smtClean="0"/>
            <a:t>توصيف المقررات الدراسية </a:t>
          </a:r>
          <a:endParaRPr lang="ar-SA" sz="2400" b="1" dirty="0"/>
        </a:p>
      </dgm:t>
    </dgm:pt>
    <dgm:pt modelId="{2C0755E4-C0F4-4168-92D8-FCF27061F098}" type="parTrans" cxnId="{B3ACAD8A-DD4C-4BE6-A016-3C52693F3443}">
      <dgm:prSet/>
      <dgm:spPr/>
      <dgm:t>
        <a:bodyPr/>
        <a:lstStyle/>
        <a:p>
          <a:pPr rtl="1"/>
          <a:endParaRPr lang="ar-SA"/>
        </a:p>
      </dgm:t>
    </dgm:pt>
    <dgm:pt modelId="{7D5FE9E7-3B0A-4888-A548-B2A9624B8912}" type="sibTrans" cxnId="{B3ACAD8A-DD4C-4BE6-A016-3C52693F3443}">
      <dgm:prSet/>
      <dgm:spPr/>
      <dgm:t>
        <a:bodyPr/>
        <a:lstStyle/>
        <a:p>
          <a:pPr rtl="1"/>
          <a:endParaRPr lang="ar-SA"/>
        </a:p>
      </dgm:t>
    </dgm:pt>
    <dgm:pt modelId="{C54125E2-91BB-475D-934C-5914A5866590}">
      <dgm:prSet phldrT="[نص]" custT="1"/>
      <dgm:spPr/>
      <dgm:t>
        <a:bodyPr/>
        <a:lstStyle/>
        <a:p>
          <a:pPr rtl="1"/>
          <a:r>
            <a:rPr lang="ar-SA" sz="2800" b="1" dirty="0" smtClean="0"/>
            <a:t>توصيف البرنامج </a:t>
          </a:r>
          <a:endParaRPr lang="ar-SA" sz="2800" b="1" dirty="0"/>
        </a:p>
      </dgm:t>
    </dgm:pt>
    <dgm:pt modelId="{26635E75-4493-4D8C-8EDD-FB77B1114299}" type="parTrans" cxnId="{90FA878D-4CBE-4B5C-B850-24C473CA6C63}">
      <dgm:prSet/>
      <dgm:spPr/>
      <dgm:t>
        <a:bodyPr/>
        <a:lstStyle/>
        <a:p>
          <a:pPr rtl="1"/>
          <a:endParaRPr lang="ar-SA"/>
        </a:p>
      </dgm:t>
    </dgm:pt>
    <dgm:pt modelId="{A47E696A-CCED-44C4-9ABE-D9EA76F9D990}" type="sibTrans" cxnId="{90FA878D-4CBE-4B5C-B850-24C473CA6C63}">
      <dgm:prSet/>
      <dgm:spPr/>
      <dgm:t>
        <a:bodyPr/>
        <a:lstStyle/>
        <a:p>
          <a:pPr rtl="1"/>
          <a:endParaRPr lang="ar-SA"/>
        </a:p>
      </dgm:t>
    </dgm:pt>
    <dgm:pt modelId="{C0AE48F0-F562-4420-A78F-A2886172EAE6}">
      <dgm:prSet phldrT="[نص]" custT="1"/>
      <dgm:spPr/>
      <dgm:t>
        <a:bodyPr/>
        <a:lstStyle/>
        <a:p>
          <a:pPr rtl="1"/>
          <a:r>
            <a:rPr lang="ar-SA" sz="2400" b="1" dirty="0" smtClean="0">
              <a:cs typeface="+mn-cs"/>
            </a:rPr>
            <a:t>تقويم القسم الأكاديمي </a:t>
          </a:r>
        </a:p>
        <a:p>
          <a:pPr rtl="1"/>
          <a:r>
            <a:rPr lang="ar-SA" sz="2400" b="1" dirty="0" smtClean="0">
              <a:cs typeface="+mn-cs"/>
            </a:rPr>
            <a:t>الإدارة والتنظيم والخدمات ومصادر التعلم ...الخ </a:t>
          </a:r>
          <a:endParaRPr lang="ar-SA" sz="2400" b="1" dirty="0">
            <a:cs typeface="+mn-cs"/>
          </a:endParaRPr>
        </a:p>
      </dgm:t>
    </dgm:pt>
    <dgm:pt modelId="{269180D9-C9EC-41D9-9D92-B801B03563CD}" type="parTrans" cxnId="{A3C2D5CD-CE51-4605-B79A-E18E87BC4AAE}">
      <dgm:prSet/>
      <dgm:spPr/>
      <dgm:t>
        <a:bodyPr/>
        <a:lstStyle/>
        <a:p>
          <a:pPr rtl="1"/>
          <a:endParaRPr lang="ar-SA"/>
        </a:p>
      </dgm:t>
    </dgm:pt>
    <dgm:pt modelId="{72EF93E9-AFE0-40F7-B9F9-E83A9E774DD1}" type="sibTrans" cxnId="{A3C2D5CD-CE51-4605-B79A-E18E87BC4AAE}">
      <dgm:prSet/>
      <dgm:spPr/>
      <dgm:t>
        <a:bodyPr/>
        <a:lstStyle/>
        <a:p>
          <a:pPr rtl="1"/>
          <a:endParaRPr lang="ar-SA"/>
        </a:p>
      </dgm:t>
    </dgm:pt>
    <dgm:pt modelId="{2F3A4AA1-DC06-4E8D-8A3A-B473853491F0}">
      <dgm:prSet phldrT="[نص]" custT="1"/>
      <dgm:spPr/>
      <dgm:t>
        <a:bodyPr/>
        <a:lstStyle/>
        <a:p>
          <a:pPr rtl="1"/>
          <a:r>
            <a:rPr lang="ar-SA" sz="2800" b="1" dirty="0" smtClean="0"/>
            <a:t>مقاييس الهيئة الوطنية </a:t>
          </a:r>
          <a:r>
            <a:rPr lang="en-US" sz="2800" b="1" dirty="0" smtClean="0"/>
            <a:t>NCAAA</a:t>
          </a:r>
          <a:endParaRPr lang="ar-SA" sz="2800" b="1" dirty="0"/>
        </a:p>
      </dgm:t>
    </dgm:pt>
    <dgm:pt modelId="{8CB77563-217F-477C-92A0-701089FBA633}" type="parTrans" cxnId="{EA8D2EF3-8CAE-465A-874B-94A9443A19FE}">
      <dgm:prSet/>
      <dgm:spPr/>
      <dgm:t>
        <a:bodyPr/>
        <a:lstStyle/>
        <a:p>
          <a:pPr rtl="1"/>
          <a:endParaRPr lang="ar-SA"/>
        </a:p>
      </dgm:t>
    </dgm:pt>
    <dgm:pt modelId="{19D1CD95-E881-4022-9DF8-1CBC8E773F7A}" type="sibTrans" cxnId="{EA8D2EF3-8CAE-465A-874B-94A9443A19FE}">
      <dgm:prSet/>
      <dgm:spPr/>
      <dgm:t>
        <a:bodyPr/>
        <a:lstStyle/>
        <a:p>
          <a:pPr rtl="1"/>
          <a:endParaRPr lang="ar-SA"/>
        </a:p>
      </dgm:t>
    </dgm:pt>
    <dgm:pt modelId="{3581D80E-2A7C-4ABD-BE6E-041B378E6E3A}">
      <dgm:prSet phldrT="[نص]"/>
      <dgm:spPr/>
      <dgm:t>
        <a:bodyPr/>
        <a:lstStyle/>
        <a:p>
          <a:pPr rtl="1"/>
          <a:r>
            <a:rPr lang="ar-SA" b="1" dirty="0" smtClean="0"/>
            <a:t>نماذج معدة من قبل الهيئة الوطنية </a:t>
          </a:r>
          <a:endParaRPr lang="ar-SA" b="1" dirty="0"/>
        </a:p>
      </dgm:t>
    </dgm:pt>
    <dgm:pt modelId="{6BBED4AA-ED62-4432-ABC5-8EDF44F64DDB}" type="parTrans" cxnId="{8A76FC69-9FCB-464F-9135-888080FBB5DB}">
      <dgm:prSet/>
      <dgm:spPr/>
      <dgm:t>
        <a:bodyPr/>
        <a:lstStyle/>
        <a:p>
          <a:pPr rtl="1"/>
          <a:endParaRPr lang="ar-SA"/>
        </a:p>
      </dgm:t>
    </dgm:pt>
    <dgm:pt modelId="{43F03111-1972-406E-9A17-7FAE937877F8}" type="sibTrans" cxnId="{8A76FC69-9FCB-464F-9135-888080FBB5DB}">
      <dgm:prSet/>
      <dgm:spPr/>
      <dgm:t>
        <a:bodyPr/>
        <a:lstStyle/>
        <a:p>
          <a:pPr rtl="1"/>
          <a:endParaRPr lang="ar-SA"/>
        </a:p>
      </dgm:t>
    </dgm:pt>
    <dgm:pt modelId="{BCCDE464-FE61-4804-B714-4935DEA552C7}" type="pres">
      <dgm:prSet presAssocID="{EC59B4D4-4E59-4CAC-B69C-C8DBE4DEC88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F28627-D644-4A45-B4A8-6A203F146F3E}" type="pres">
      <dgm:prSet presAssocID="{EC59B4D4-4E59-4CAC-B69C-C8DBE4DEC88D}" presName="hierFlow" presStyleCnt="0"/>
      <dgm:spPr/>
    </dgm:pt>
    <dgm:pt modelId="{1126EA70-950A-47F1-9269-87414F5546B2}" type="pres">
      <dgm:prSet presAssocID="{EC59B4D4-4E59-4CAC-B69C-C8DBE4DEC88D}" presName="firstBuf" presStyleCnt="0"/>
      <dgm:spPr/>
    </dgm:pt>
    <dgm:pt modelId="{AF72BCE3-965F-4184-BBE8-91F6B0F68421}" type="pres">
      <dgm:prSet presAssocID="{EC59B4D4-4E59-4CAC-B69C-C8DBE4DEC88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CDB0086-A2C6-42B5-94EB-6057C5E98886}" type="pres">
      <dgm:prSet presAssocID="{CBC98A6C-9AA8-435E-8BF5-2847706E7847}" presName="Name14" presStyleCnt="0"/>
      <dgm:spPr/>
    </dgm:pt>
    <dgm:pt modelId="{83117E02-0379-4455-BD14-7D9AC66FD23F}" type="pres">
      <dgm:prSet presAssocID="{CBC98A6C-9AA8-435E-8BF5-2847706E7847}" presName="level1Shape" presStyleLbl="node0" presStyleIdx="0" presStyleCnt="1" custScaleX="1116972" custScaleY="717422" custLinFactY="-200000" custLinFactNeighborX="12741" custLinFactNeighborY="-213241">
        <dgm:presLayoutVars>
          <dgm:chPref val="3"/>
        </dgm:presLayoutVars>
      </dgm:prSet>
      <dgm:spPr/>
    </dgm:pt>
    <dgm:pt modelId="{9AC97B7A-E807-46F4-A4EA-638BEAA4BE3E}" type="pres">
      <dgm:prSet presAssocID="{CBC98A6C-9AA8-435E-8BF5-2847706E7847}" presName="hierChild2" presStyleCnt="0"/>
      <dgm:spPr/>
    </dgm:pt>
    <dgm:pt modelId="{E0B16137-1208-4E8C-8535-678821601D1B}" type="pres">
      <dgm:prSet presAssocID="{1CA5AD7C-FB61-47D4-947A-6D331D3D9C3E}" presName="Name19" presStyleLbl="parChTrans1D2" presStyleIdx="0" presStyleCnt="2"/>
      <dgm:spPr/>
    </dgm:pt>
    <dgm:pt modelId="{0B05F70B-79A0-4C94-BFF2-5A5384AD220B}" type="pres">
      <dgm:prSet presAssocID="{03D69653-22D2-414C-A15C-B13EB13195E0}" presName="Name21" presStyleCnt="0"/>
      <dgm:spPr/>
    </dgm:pt>
    <dgm:pt modelId="{DA7ED7DF-E8E4-405C-A0D0-7B71ECB88991}" type="pres">
      <dgm:prSet presAssocID="{03D69653-22D2-414C-A15C-B13EB13195E0}" presName="level2Shape" presStyleLbl="node2" presStyleIdx="0" presStyleCnt="2" custScaleX="1081708" custScaleY="888752" custLinFactY="-31792" custLinFactNeighborX="6246" custLinFactNeighborY="-100000"/>
      <dgm:spPr/>
    </dgm:pt>
    <dgm:pt modelId="{2BA84982-7415-45E6-A6E2-49AD5078EBB6}" type="pres">
      <dgm:prSet presAssocID="{03D69653-22D2-414C-A15C-B13EB13195E0}" presName="hierChild3" presStyleCnt="0"/>
      <dgm:spPr/>
    </dgm:pt>
    <dgm:pt modelId="{961D9A36-E527-4EF7-98FD-FDFD5989D650}" type="pres">
      <dgm:prSet presAssocID="{2C0755E4-C0F4-4168-92D8-FCF27061F098}" presName="Name19" presStyleLbl="parChTrans1D3" presStyleIdx="0" presStyleCnt="2"/>
      <dgm:spPr/>
    </dgm:pt>
    <dgm:pt modelId="{BEDDEDC3-470B-48CF-A559-C3516FFB5230}" type="pres">
      <dgm:prSet presAssocID="{17D06AA9-DEAC-4D5C-AA62-DB4F7E3139FE}" presName="Name21" presStyleCnt="0"/>
      <dgm:spPr/>
    </dgm:pt>
    <dgm:pt modelId="{9563B311-8B0B-427F-AA72-B49383F72360}" type="pres">
      <dgm:prSet presAssocID="{17D06AA9-DEAC-4D5C-AA62-DB4F7E3139FE}" presName="level2Shape" presStyleLbl="node3" presStyleIdx="0" presStyleCnt="2" custScaleX="519787" custScaleY="840036" custLinFactY="100000" custLinFactNeighborX="-26396" custLinFactNeighborY="170090"/>
      <dgm:spPr/>
    </dgm:pt>
    <dgm:pt modelId="{41EE2584-3F55-4FD8-8631-A8721B4D253F}" type="pres">
      <dgm:prSet presAssocID="{17D06AA9-DEAC-4D5C-AA62-DB4F7E3139FE}" presName="hierChild3" presStyleCnt="0"/>
      <dgm:spPr/>
    </dgm:pt>
    <dgm:pt modelId="{C7DA6A99-6158-45BF-BB1D-D0C5F3678650}" type="pres">
      <dgm:prSet presAssocID="{26635E75-4493-4D8C-8EDD-FB77B1114299}" presName="Name19" presStyleLbl="parChTrans1D3" presStyleIdx="1" presStyleCnt="2"/>
      <dgm:spPr/>
    </dgm:pt>
    <dgm:pt modelId="{25927602-C458-45B3-BA5A-D8CD2893FF2C}" type="pres">
      <dgm:prSet presAssocID="{C54125E2-91BB-475D-934C-5914A5866590}" presName="Name21" presStyleCnt="0"/>
      <dgm:spPr/>
    </dgm:pt>
    <dgm:pt modelId="{8135B00B-5555-4F7B-8E2F-178D0BFF1FFD}" type="pres">
      <dgm:prSet presAssocID="{C54125E2-91BB-475D-934C-5914A5866590}" presName="level2Shape" presStyleLbl="node3" presStyleIdx="1" presStyleCnt="2" custScaleX="534958" custScaleY="802460" custLinFactX="57236" custLinFactY="112403" custLinFactNeighborX="100000" custLinFactNeighborY="200000"/>
      <dgm:spPr/>
    </dgm:pt>
    <dgm:pt modelId="{AB003617-3D29-4453-B09C-050011F213BF}" type="pres">
      <dgm:prSet presAssocID="{C54125E2-91BB-475D-934C-5914A5866590}" presName="hierChild3" presStyleCnt="0"/>
      <dgm:spPr/>
    </dgm:pt>
    <dgm:pt modelId="{76399C92-BA97-44E6-ADED-595187781691}" type="pres">
      <dgm:prSet presAssocID="{269180D9-C9EC-41D9-9D92-B801B03563CD}" presName="Name19" presStyleLbl="parChTrans1D2" presStyleIdx="1" presStyleCnt="2"/>
      <dgm:spPr/>
    </dgm:pt>
    <dgm:pt modelId="{2B8D634A-884E-4869-957D-14215AAD87A6}" type="pres">
      <dgm:prSet presAssocID="{C0AE48F0-F562-4420-A78F-A2886172EAE6}" presName="Name21" presStyleCnt="0"/>
      <dgm:spPr/>
    </dgm:pt>
    <dgm:pt modelId="{F2F0807F-FF7D-473B-9290-AD64945A5CAA}" type="pres">
      <dgm:prSet presAssocID="{C0AE48F0-F562-4420-A78F-A2886172EAE6}" presName="level2Shape" presStyleLbl="node2" presStyleIdx="1" presStyleCnt="2" custScaleX="1052290" custScaleY="906023" custLinFactNeighborX="2731" custLinFactNeighborY="-89280"/>
      <dgm:spPr/>
      <dgm:t>
        <a:bodyPr/>
        <a:lstStyle/>
        <a:p>
          <a:pPr rtl="1"/>
          <a:endParaRPr lang="ar-SA"/>
        </a:p>
      </dgm:t>
    </dgm:pt>
    <dgm:pt modelId="{CD12DC05-6260-4B41-88C2-D8C778403771}" type="pres">
      <dgm:prSet presAssocID="{C0AE48F0-F562-4420-A78F-A2886172EAE6}" presName="hierChild3" presStyleCnt="0"/>
      <dgm:spPr/>
    </dgm:pt>
    <dgm:pt modelId="{DBC3FA08-DD57-491A-970D-4D21E753DD15}" type="pres">
      <dgm:prSet presAssocID="{EC59B4D4-4E59-4CAC-B69C-C8DBE4DEC88D}" presName="bgShapesFlow" presStyleCnt="0"/>
      <dgm:spPr/>
    </dgm:pt>
    <dgm:pt modelId="{8925E82D-F98D-4978-8C9F-6F970D117F8F}" type="pres">
      <dgm:prSet presAssocID="{2F3A4AA1-DC06-4E8D-8A3A-B473853491F0}" presName="rectComp" presStyleCnt="0"/>
      <dgm:spPr/>
    </dgm:pt>
    <dgm:pt modelId="{625970B6-23F3-4DDB-AF6C-9E1D3808F83A}" type="pres">
      <dgm:prSet presAssocID="{2F3A4AA1-DC06-4E8D-8A3A-B473853491F0}" presName="bgRect" presStyleLbl="bgShp" presStyleIdx="0" presStyleCnt="2" custScaleX="98165" custScaleY="889481" custLinFactY="200000" custLinFactNeighborX="-3670" custLinFactNeighborY="298250"/>
      <dgm:spPr/>
      <dgm:t>
        <a:bodyPr/>
        <a:lstStyle/>
        <a:p>
          <a:pPr rtl="1"/>
          <a:endParaRPr lang="ar-SA"/>
        </a:p>
      </dgm:t>
    </dgm:pt>
    <dgm:pt modelId="{2D0EB0E0-8661-49E1-92CD-7150AEEDC236}" type="pres">
      <dgm:prSet presAssocID="{2F3A4AA1-DC06-4E8D-8A3A-B473853491F0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CE22958-90D3-4C8E-A768-A4CFAAB38EA8}" type="pres">
      <dgm:prSet presAssocID="{2F3A4AA1-DC06-4E8D-8A3A-B473853491F0}" presName="spComp" presStyleCnt="0"/>
      <dgm:spPr/>
    </dgm:pt>
    <dgm:pt modelId="{FA1A6BDB-68B2-41D7-86B2-6C0AB7234836}" type="pres">
      <dgm:prSet presAssocID="{2F3A4AA1-DC06-4E8D-8A3A-B473853491F0}" presName="vSp" presStyleCnt="0"/>
      <dgm:spPr/>
    </dgm:pt>
    <dgm:pt modelId="{9B6AE9DA-6828-4803-8FFB-113DF694FA34}" type="pres">
      <dgm:prSet presAssocID="{3581D80E-2A7C-4ABD-BE6E-041B378E6E3A}" presName="rectComp" presStyleCnt="0"/>
      <dgm:spPr/>
    </dgm:pt>
    <dgm:pt modelId="{FB2B7015-6029-44E6-92BB-3612CF579C3C}" type="pres">
      <dgm:prSet presAssocID="{3581D80E-2A7C-4ABD-BE6E-041B378E6E3A}" presName="bgRect" presStyleLbl="bgShp" presStyleIdx="1" presStyleCnt="2" custScaleY="749732" custLinFactY="400000" custLinFactNeighborX="-2752" custLinFactNeighborY="459302"/>
      <dgm:spPr/>
    </dgm:pt>
    <dgm:pt modelId="{0ED73067-69A4-4E2A-AFF1-309FF736AF28}" type="pres">
      <dgm:prSet presAssocID="{3581D80E-2A7C-4ABD-BE6E-041B378E6E3A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6EE4CC87-0815-42F8-ACC6-AE5869CB2B26}" type="presOf" srcId="{17D06AA9-DEAC-4D5C-AA62-DB4F7E3139FE}" destId="{9563B311-8B0B-427F-AA72-B49383F72360}" srcOrd="0" destOrd="0" presId="urn:microsoft.com/office/officeart/2005/8/layout/hierarchy6"/>
    <dgm:cxn modelId="{103624AB-379F-44C6-AB7D-86D95989265F}" type="presOf" srcId="{EC59B4D4-4E59-4CAC-B69C-C8DBE4DEC88D}" destId="{BCCDE464-FE61-4804-B714-4935DEA552C7}" srcOrd="0" destOrd="0" presId="urn:microsoft.com/office/officeart/2005/8/layout/hierarchy6"/>
    <dgm:cxn modelId="{5D3DC759-196D-4E6A-8C06-98BA13D99B82}" type="presOf" srcId="{26635E75-4493-4D8C-8EDD-FB77B1114299}" destId="{C7DA6A99-6158-45BF-BB1D-D0C5F3678650}" srcOrd="0" destOrd="0" presId="urn:microsoft.com/office/officeart/2005/8/layout/hierarchy6"/>
    <dgm:cxn modelId="{AF863989-6357-44D2-B783-645510C47018}" type="presOf" srcId="{03D69653-22D2-414C-A15C-B13EB13195E0}" destId="{DA7ED7DF-E8E4-405C-A0D0-7B71ECB88991}" srcOrd="0" destOrd="0" presId="urn:microsoft.com/office/officeart/2005/8/layout/hierarchy6"/>
    <dgm:cxn modelId="{90FA878D-4CBE-4B5C-B850-24C473CA6C63}" srcId="{03D69653-22D2-414C-A15C-B13EB13195E0}" destId="{C54125E2-91BB-475D-934C-5914A5866590}" srcOrd="1" destOrd="0" parTransId="{26635E75-4493-4D8C-8EDD-FB77B1114299}" sibTransId="{A47E696A-CCED-44C4-9ABE-D9EA76F9D990}"/>
    <dgm:cxn modelId="{55A23A7C-46AD-42DE-9406-CB063DFCA6AD}" type="presOf" srcId="{C0AE48F0-F562-4420-A78F-A2886172EAE6}" destId="{F2F0807F-FF7D-473B-9290-AD64945A5CAA}" srcOrd="0" destOrd="0" presId="urn:microsoft.com/office/officeart/2005/8/layout/hierarchy6"/>
    <dgm:cxn modelId="{B2C78CEB-CE75-4FC2-9442-BF74C0187BB8}" type="presOf" srcId="{3581D80E-2A7C-4ABD-BE6E-041B378E6E3A}" destId="{0ED73067-69A4-4E2A-AFF1-309FF736AF28}" srcOrd="1" destOrd="0" presId="urn:microsoft.com/office/officeart/2005/8/layout/hierarchy6"/>
    <dgm:cxn modelId="{EF05246A-AC62-4B22-A8E8-609414B9854E}" type="presOf" srcId="{2F3A4AA1-DC06-4E8D-8A3A-B473853491F0}" destId="{625970B6-23F3-4DDB-AF6C-9E1D3808F83A}" srcOrd="0" destOrd="0" presId="urn:microsoft.com/office/officeart/2005/8/layout/hierarchy6"/>
    <dgm:cxn modelId="{E73E0CA5-58E1-49F8-AFAA-1D3FC85AB259}" type="presOf" srcId="{269180D9-C9EC-41D9-9D92-B801B03563CD}" destId="{76399C92-BA97-44E6-ADED-595187781691}" srcOrd="0" destOrd="0" presId="urn:microsoft.com/office/officeart/2005/8/layout/hierarchy6"/>
    <dgm:cxn modelId="{8DD5D234-7E7A-4AFC-AD96-9B0FEE360EB5}" srcId="{CBC98A6C-9AA8-435E-8BF5-2847706E7847}" destId="{03D69653-22D2-414C-A15C-B13EB13195E0}" srcOrd="0" destOrd="0" parTransId="{1CA5AD7C-FB61-47D4-947A-6D331D3D9C3E}" sibTransId="{C02E6190-06AA-4230-B5C6-12D8CEF13238}"/>
    <dgm:cxn modelId="{3E94D5C0-5E25-41FB-A75D-588194CA0BEB}" type="presOf" srcId="{C54125E2-91BB-475D-934C-5914A5866590}" destId="{8135B00B-5555-4F7B-8E2F-178D0BFF1FFD}" srcOrd="0" destOrd="0" presId="urn:microsoft.com/office/officeart/2005/8/layout/hierarchy6"/>
    <dgm:cxn modelId="{24C5355B-734C-4765-BDC0-62CBC8FAB080}" type="presOf" srcId="{2C0755E4-C0F4-4168-92D8-FCF27061F098}" destId="{961D9A36-E527-4EF7-98FD-FDFD5989D650}" srcOrd="0" destOrd="0" presId="urn:microsoft.com/office/officeart/2005/8/layout/hierarchy6"/>
    <dgm:cxn modelId="{D5950130-8BA4-48CA-8FE4-F1E744331BE6}" type="presOf" srcId="{2F3A4AA1-DC06-4E8D-8A3A-B473853491F0}" destId="{2D0EB0E0-8661-49E1-92CD-7150AEEDC236}" srcOrd="1" destOrd="0" presId="urn:microsoft.com/office/officeart/2005/8/layout/hierarchy6"/>
    <dgm:cxn modelId="{EA8D2EF3-8CAE-465A-874B-94A9443A19FE}" srcId="{EC59B4D4-4E59-4CAC-B69C-C8DBE4DEC88D}" destId="{2F3A4AA1-DC06-4E8D-8A3A-B473853491F0}" srcOrd="1" destOrd="0" parTransId="{8CB77563-217F-477C-92A0-701089FBA633}" sibTransId="{19D1CD95-E881-4022-9DF8-1CBC8E773F7A}"/>
    <dgm:cxn modelId="{B3ACAD8A-DD4C-4BE6-A016-3C52693F3443}" srcId="{03D69653-22D2-414C-A15C-B13EB13195E0}" destId="{17D06AA9-DEAC-4D5C-AA62-DB4F7E3139FE}" srcOrd="0" destOrd="0" parTransId="{2C0755E4-C0F4-4168-92D8-FCF27061F098}" sibTransId="{7D5FE9E7-3B0A-4888-A548-B2A9624B8912}"/>
    <dgm:cxn modelId="{A3C2D5CD-CE51-4605-B79A-E18E87BC4AAE}" srcId="{CBC98A6C-9AA8-435E-8BF5-2847706E7847}" destId="{C0AE48F0-F562-4420-A78F-A2886172EAE6}" srcOrd="1" destOrd="0" parTransId="{269180D9-C9EC-41D9-9D92-B801B03563CD}" sibTransId="{72EF93E9-AFE0-40F7-B9F9-E83A9E774DD1}"/>
    <dgm:cxn modelId="{FD0095A2-0C25-48BC-8756-657BB51846BF}" type="presOf" srcId="{3581D80E-2A7C-4ABD-BE6E-041B378E6E3A}" destId="{FB2B7015-6029-44E6-92BB-3612CF579C3C}" srcOrd="0" destOrd="0" presId="urn:microsoft.com/office/officeart/2005/8/layout/hierarchy6"/>
    <dgm:cxn modelId="{7FDECA64-6AAC-4315-A7D4-281CC7C57FDA}" type="presOf" srcId="{1CA5AD7C-FB61-47D4-947A-6D331D3D9C3E}" destId="{E0B16137-1208-4E8C-8535-678821601D1B}" srcOrd="0" destOrd="0" presId="urn:microsoft.com/office/officeart/2005/8/layout/hierarchy6"/>
    <dgm:cxn modelId="{753FD6F0-9AB4-4E57-B15C-A9FD7E3DD71A}" type="presOf" srcId="{CBC98A6C-9AA8-435E-8BF5-2847706E7847}" destId="{83117E02-0379-4455-BD14-7D9AC66FD23F}" srcOrd="0" destOrd="0" presId="urn:microsoft.com/office/officeart/2005/8/layout/hierarchy6"/>
    <dgm:cxn modelId="{1C55C96E-364B-4D92-A72B-F4BCA3DCA3EB}" srcId="{EC59B4D4-4E59-4CAC-B69C-C8DBE4DEC88D}" destId="{CBC98A6C-9AA8-435E-8BF5-2847706E7847}" srcOrd="0" destOrd="0" parTransId="{87E35867-0627-4842-8EAA-6DBDA0E3B211}" sibTransId="{6AECBA55-BBF5-4D17-8B30-45424F3B5E7E}"/>
    <dgm:cxn modelId="{8A76FC69-9FCB-464F-9135-888080FBB5DB}" srcId="{EC59B4D4-4E59-4CAC-B69C-C8DBE4DEC88D}" destId="{3581D80E-2A7C-4ABD-BE6E-041B378E6E3A}" srcOrd="2" destOrd="0" parTransId="{6BBED4AA-ED62-4432-ABC5-8EDF44F64DDB}" sibTransId="{43F03111-1972-406E-9A17-7FAE937877F8}"/>
    <dgm:cxn modelId="{FE4BE306-024B-4EDC-A1DC-B75E85E07B1C}" type="presParOf" srcId="{BCCDE464-FE61-4804-B714-4935DEA552C7}" destId="{A2F28627-D644-4A45-B4A8-6A203F146F3E}" srcOrd="0" destOrd="0" presId="urn:microsoft.com/office/officeart/2005/8/layout/hierarchy6"/>
    <dgm:cxn modelId="{1B2BF168-3FEE-4AA4-94FF-476FA65F81A8}" type="presParOf" srcId="{A2F28627-D644-4A45-B4A8-6A203F146F3E}" destId="{1126EA70-950A-47F1-9269-87414F5546B2}" srcOrd="0" destOrd="0" presId="urn:microsoft.com/office/officeart/2005/8/layout/hierarchy6"/>
    <dgm:cxn modelId="{CD7B2497-324A-4808-AA43-9D1F50409299}" type="presParOf" srcId="{A2F28627-D644-4A45-B4A8-6A203F146F3E}" destId="{AF72BCE3-965F-4184-BBE8-91F6B0F68421}" srcOrd="1" destOrd="0" presId="urn:microsoft.com/office/officeart/2005/8/layout/hierarchy6"/>
    <dgm:cxn modelId="{FF205BAC-4E20-463A-A78D-D882F9924258}" type="presParOf" srcId="{AF72BCE3-965F-4184-BBE8-91F6B0F68421}" destId="{ECDB0086-A2C6-42B5-94EB-6057C5E98886}" srcOrd="0" destOrd="0" presId="urn:microsoft.com/office/officeart/2005/8/layout/hierarchy6"/>
    <dgm:cxn modelId="{455B0B52-D356-4300-B270-2EFA05FADBD2}" type="presParOf" srcId="{ECDB0086-A2C6-42B5-94EB-6057C5E98886}" destId="{83117E02-0379-4455-BD14-7D9AC66FD23F}" srcOrd="0" destOrd="0" presId="urn:microsoft.com/office/officeart/2005/8/layout/hierarchy6"/>
    <dgm:cxn modelId="{A6F06D67-D5E9-4F9F-956E-5A5E52C94F39}" type="presParOf" srcId="{ECDB0086-A2C6-42B5-94EB-6057C5E98886}" destId="{9AC97B7A-E807-46F4-A4EA-638BEAA4BE3E}" srcOrd="1" destOrd="0" presId="urn:microsoft.com/office/officeart/2005/8/layout/hierarchy6"/>
    <dgm:cxn modelId="{93A21827-0088-46D0-AE5D-85BDD2482583}" type="presParOf" srcId="{9AC97B7A-E807-46F4-A4EA-638BEAA4BE3E}" destId="{E0B16137-1208-4E8C-8535-678821601D1B}" srcOrd="0" destOrd="0" presId="urn:microsoft.com/office/officeart/2005/8/layout/hierarchy6"/>
    <dgm:cxn modelId="{6CBFA963-BFA2-4F4F-A995-DD78CC79F19E}" type="presParOf" srcId="{9AC97B7A-E807-46F4-A4EA-638BEAA4BE3E}" destId="{0B05F70B-79A0-4C94-BFF2-5A5384AD220B}" srcOrd="1" destOrd="0" presId="urn:microsoft.com/office/officeart/2005/8/layout/hierarchy6"/>
    <dgm:cxn modelId="{BD1BE993-AA22-41B4-908E-0A040BC7D08A}" type="presParOf" srcId="{0B05F70B-79A0-4C94-BFF2-5A5384AD220B}" destId="{DA7ED7DF-E8E4-405C-A0D0-7B71ECB88991}" srcOrd="0" destOrd="0" presId="urn:microsoft.com/office/officeart/2005/8/layout/hierarchy6"/>
    <dgm:cxn modelId="{9535DC69-F140-464F-904E-FD8BDED0CF8A}" type="presParOf" srcId="{0B05F70B-79A0-4C94-BFF2-5A5384AD220B}" destId="{2BA84982-7415-45E6-A6E2-49AD5078EBB6}" srcOrd="1" destOrd="0" presId="urn:microsoft.com/office/officeart/2005/8/layout/hierarchy6"/>
    <dgm:cxn modelId="{A316510A-A482-4884-A4CE-58742F4D3024}" type="presParOf" srcId="{2BA84982-7415-45E6-A6E2-49AD5078EBB6}" destId="{961D9A36-E527-4EF7-98FD-FDFD5989D650}" srcOrd="0" destOrd="0" presId="urn:microsoft.com/office/officeart/2005/8/layout/hierarchy6"/>
    <dgm:cxn modelId="{44AF3695-B9F3-448E-B3CE-173BC80E2889}" type="presParOf" srcId="{2BA84982-7415-45E6-A6E2-49AD5078EBB6}" destId="{BEDDEDC3-470B-48CF-A559-C3516FFB5230}" srcOrd="1" destOrd="0" presId="urn:microsoft.com/office/officeart/2005/8/layout/hierarchy6"/>
    <dgm:cxn modelId="{2F4C667E-8227-4B56-9785-F2062686594D}" type="presParOf" srcId="{BEDDEDC3-470B-48CF-A559-C3516FFB5230}" destId="{9563B311-8B0B-427F-AA72-B49383F72360}" srcOrd="0" destOrd="0" presId="urn:microsoft.com/office/officeart/2005/8/layout/hierarchy6"/>
    <dgm:cxn modelId="{EF967EB0-828C-4116-B8CC-90BF778E534F}" type="presParOf" srcId="{BEDDEDC3-470B-48CF-A559-C3516FFB5230}" destId="{41EE2584-3F55-4FD8-8631-A8721B4D253F}" srcOrd="1" destOrd="0" presId="urn:microsoft.com/office/officeart/2005/8/layout/hierarchy6"/>
    <dgm:cxn modelId="{56521C15-2B0C-4A70-A2B0-7A78D9481BDD}" type="presParOf" srcId="{2BA84982-7415-45E6-A6E2-49AD5078EBB6}" destId="{C7DA6A99-6158-45BF-BB1D-D0C5F3678650}" srcOrd="2" destOrd="0" presId="urn:microsoft.com/office/officeart/2005/8/layout/hierarchy6"/>
    <dgm:cxn modelId="{8FC20A62-4276-43C9-9364-FA57CCDBA2F9}" type="presParOf" srcId="{2BA84982-7415-45E6-A6E2-49AD5078EBB6}" destId="{25927602-C458-45B3-BA5A-D8CD2893FF2C}" srcOrd="3" destOrd="0" presId="urn:microsoft.com/office/officeart/2005/8/layout/hierarchy6"/>
    <dgm:cxn modelId="{195262A7-EADB-4BC3-9DDB-EA5CB03D409B}" type="presParOf" srcId="{25927602-C458-45B3-BA5A-D8CD2893FF2C}" destId="{8135B00B-5555-4F7B-8E2F-178D0BFF1FFD}" srcOrd="0" destOrd="0" presId="urn:microsoft.com/office/officeart/2005/8/layout/hierarchy6"/>
    <dgm:cxn modelId="{A3C369A5-91D6-40E9-8A1F-B3CF4D25D9E8}" type="presParOf" srcId="{25927602-C458-45B3-BA5A-D8CD2893FF2C}" destId="{AB003617-3D29-4453-B09C-050011F213BF}" srcOrd="1" destOrd="0" presId="urn:microsoft.com/office/officeart/2005/8/layout/hierarchy6"/>
    <dgm:cxn modelId="{F1661018-543F-4E99-9874-B8AA523EEAA3}" type="presParOf" srcId="{9AC97B7A-E807-46F4-A4EA-638BEAA4BE3E}" destId="{76399C92-BA97-44E6-ADED-595187781691}" srcOrd="2" destOrd="0" presId="urn:microsoft.com/office/officeart/2005/8/layout/hierarchy6"/>
    <dgm:cxn modelId="{29478DA6-F7DE-4866-9EE2-A3C6532D6CEF}" type="presParOf" srcId="{9AC97B7A-E807-46F4-A4EA-638BEAA4BE3E}" destId="{2B8D634A-884E-4869-957D-14215AAD87A6}" srcOrd="3" destOrd="0" presId="urn:microsoft.com/office/officeart/2005/8/layout/hierarchy6"/>
    <dgm:cxn modelId="{7C183DF1-B24B-4FB8-BCC7-67C786D32493}" type="presParOf" srcId="{2B8D634A-884E-4869-957D-14215AAD87A6}" destId="{F2F0807F-FF7D-473B-9290-AD64945A5CAA}" srcOrd="0" destOrd="0" presId="urn:microsoft.com/office/officeart/2005/8/layout/hierarchy6"/>
    <dgm:cxn modelId="{35DF85FC-5F0A-43DD-8148-2E82E6B7A936}" type="presParOf" srcId="{2B8D634A-884E-4869-957D-14215AAD87A6}" destId="{CD12DC05-6260-4B41-88C2-D8C778403771}" srcOrd="1" destOrd="0" presId="urn:microsoft.com/office/officeart/2005/8/layout/hierarchy6"/>
    <dgm:cxn modelId="{0AE903F4-57DD-4E2E-B867-F8CD45088F69}" type="presParOf" srcId="{BCCDE464-FE61-4804-B714-4935DEA552C7}" destId="{DBC3FA08-DD57-491A-970D-4D21E753DD15}" srcOrd="1" destOrd="0" presId="urn:microsoft.com/office/officeart/2005/8/layout/hierarchy6"/>
    <dgm:cxn modelId="{90D70024-384C-42C6-A325-A15408D3D721}" type="presParOf" srcId="{DBC3FA08-DD57-491A-970D-4D21E753DD15}" destId="{8925E82D-F98D-4978-8C9F-6F970D117F8F}" srcOrd="0" destOrd="0" presId="urn:microsoft.com/office/officeart/2005/8/layout/hierarchy6"/>
    <dgm:cxn modelId="{BCD56705-C144-4C44-BABC-EDCA7C9D8E33}" type="presParOf" srcId="{8925E82D-F98D-4978-8C9F-6F970D117F8F}" destId="{625970B6-23F3-4DDB-AF6C-9E1D3808F83A}" srcOrd="0" destOrd="0" presId="urn:microsoft.com/office/officeart/2005/8/layout/hierarchy6"/>
    <dgm:cxn modelId="{E42CCDF8-B8EC-4F6A-9EF2-C2FAA72CC898}" type="presParOf" srcId="{8925E82D-F98D-4978-8C9F-6F970D117F8F}" destId="{2D0EB0E0-8661-49E1-92CD-7150AEEDC236}" srcOrd="1" destOrd="0" presId="urn:microsoft.com/office/officeart/2005/8/layout/hierarchy6"/>
    <dgm:cxn modelId="{441FE0F1-0CE3-4E29-9E0D-3FF1525A09AB}" type="presParOf" srcId="{DBC3FA08-DD57-491A-970D-4D21E753DD15}" destId="{CCE22958-90D3-4C8E-A768-A4CFAAB38EA8}" srcOrd="1" destOrd="0" presId="urn:microsoft.com/office/officeart/2005/8/layout/hierarchy6"/>
    <dgm:cxn modelId="{B1B40B70-84E8-4BBA-B317-CF6B0D975795}" type="presParOf" srcId="{CCE22958-90D3-4C8E-A768-A4CFAAB38EA8}" destId="{FA1A6BDB-68B2-41D7-86B2-6C0AB7234836}" srcOrd="0" destOrd="0" presId="urn:microsoft.com/office/officeart/2005/8/layout/hierarchy6"/>
    <dgm:cxn modelId="{C4F26812-03DA-4331-98BF-0A5E03263616}" type="presParOf" srcId="{DBC3FA08-DD57-491A-970D-4D21E753DD15}" destId="{9B6AE9DA-6828-4803-8FFB-113DF694FA34}" srcOrd="2" destOrd="0" presId="urn:microsoft.com/office/officeart/2005/8/layout/hierarchy6"/>
    <dgm:cxn modelId="{507B587E-5A9D-46FC-A247-87E110B3CBB5}" type="presParOf" srcId="{9B6AE9DA-6828-4803-8FFB-113DF694FA34}" destId="{FB2B7015-6029-44E6-92BB-3612CF579C3C}" srcOrd="0" destOrd="0" presId="urn:microsoft.com/office/officeart/2005/8/layout/hierarchy6"/>
    <dgm:cxn modelId="{297FEAF9-BDE2-467E-8C32-D74E3AA32341}" type="presParOf" srcId="{9B6AE9DA-6828-4803-8FFB-113DF694FA34}" destId="{0ED73067-69A4-4E2A-AFF1-309FF736AF28}" srcOrd="1" destOrd="0" presId="urn:microsoft.com/office/officeart/2005/8/layout/hierarchy6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3D132F-D886-4CCF-BA76-45FBEAA52718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BF9AEA75-E8CD-4E52-B309-0E1FEB25DD25}">
      <dgm:prSet phldrT="[Text]"/>
      <dgm:spPr/>
      <dgm:t>
        <a:bodyPr/>
        <a:lstStyle/>
        <a:p>
          <a:pPr rtl="1"/>
          <a:r>
            <a:rPr lang="ar-SA" b="1" smtClean="0">
              <a:solidFill>
                <a:schemeClr val="bg1"/>
              </a:solidFill>
              <a:cs typeface="AL-Mohanad Bold" pitchFamily="2" charset="-78"/>
            </a:rPr>
            <a:t>دعم تعلم الطلبة</a:t>
          </a:r>
          <a:endParaRPr lang="ar-SA" b="1" dirty="0">
            <a:solidFill>
              <a:schemeClr val="bg1"/>
            </a:solidFill>
            <a:cs typeface="AL-Mohanad Bold" pitchFamily="2" charset="-78"/>
          </a:endParaRPr>
        </a:p>
      </dgm:t>
    </dgm:pt>
    <dgm:pt modelId="{F7F75E61-18D6-4D78-8FD0-B0C449E34C03}" type="parTrans" cxnId="{4ADF1407-8E5E-4532-8B10-2E0C7DCAE1EC}">
      <dgm:prSet/>
      <dgm:spPr/>
      <dgm:t>
        <a:bodyPr/>
        <a:lstStyle/>
        <a:p>
          <a:pPr rtl="1"/>
          <a:endParaRPr lang="ar-SA"/>
        </a:p>
      </dgm:t>
    </dgm:pt>
    <dgm:pt modelId="{B4C82EE2-E134-4989-9847-5563E44ACAAA}" type="sibTrans" cxnId="{4ADF1407-8E5E-4532-8B10-2E0C7DCAE1EC}">
      <dgm:prSet/>
      <dgm:spPr/>
      <dgm:t>
        <a:bodyPr/>
        <a:lstStyle/>
        <a:p>
          <a:pPr rtl="1"/>
          <a:endParaRPr lang="ar-SA"/>
        </a:p>
      </dgm:t>
    </dgm:pt>
    <dgm:pt modelId="{CF658315-0D4C-45BB-BD24-2D9CC649E4DB}">
      <dgm:prSet phldrT="[Text]" custT="1"/>
      <dgm:spPr/>
      <dgm:t>
        <a:bodyPr/>
        <a:lstStyle/>
        <a:p>
          <a:pPr rtl="1"/>
          <a:r>
            <a:rPr lang="ar-SA" sz="2000" b="1" dirty="0" smtClean="0">
              <a:cs typeface="AL-Mohanad Bold" pitchFamily="2" charset="-78"/>
            </a:rPr>
            <a:t>5-إدارة شؤون الطلبة والخدمات المساندة</a:t>
          </a:r>
          <a:endParaRPr lang="ar-SA" sz="2000" b="1" dirty="0">
            <a:cs typeface="AL-Mohanad Bold" pitchFamily="2" charset="-78"/>
          </a:endParaRPr>
        </a:p>
      </dgm:t>
    </dgm:pt>
    <dgm:pt modelId="{6ABA4CCF-6647-4F3E-825C-3EECE84C40D6}" type="parTrans" cxnId="{10C1B21B-4CA9-4C88-A637-1CCE8F94919C}">
      <dgm:prSet/>
      <dgm:spPr/>
      <dgm:t>
        <a:bodyPr/>
        <a:lstStyle/>
        <a:p>
          <a:pPr rtl="1"/>
          <a:endParaRPr lang="ar-SA"/>
        </a:p>
      </dgm:t>
    </dgm:pt>
    <dgm:pt modelId="{E580D05B-181A-40F6-9121-CB19E3246FB2}" type="sibTrans" cxnId="{10C1B21B-4CA9-4C88-A637-1CCE8F94919C}">
      <dgm:prSet/>
      <dgm:spPr/>
      <dgm:t>
        <a:bodyPr/>
        <a:lstStyle/>
        <a:p>
          <a:pPr rtl="1"/>
          <a:endParaRPr lang="ar-SA"/>
        </a:p>
      </dgm:t>
    </dgm:pt>
    <dgm:pt modelId="{B117B972-0865-4E36-9773-9A506227410C}">
      <dgm:prSet phldrT="[Text]" custT="1"/>
      <dgm:spPr/>
      <dgm:t>
        <a:bodyPr/>
        <a:lstStyle/>
        <a:p>
          <a:pPr rtl="1"/>
          <a:r>
            <a:rPr lang="ar-SA" sz="2000" b="1" dirty="0" smtClean="0">
              <a:cs typeface="AL-Mohanad Bold" pitchFamily="2" charset="-78"/>
            </a:rPr>
            <a:t>6-مصادر التعلم</a:t>
          </a:r>
          <a:endParaRPr lang="ar-SA" sz="2000" b="1" dirty="0">
            <a:cs typeface="AL-Mohanad Bold" pitchFamily="2" charset="-78"/>
          </a:endParaRPr>
        </a:p>
      </dgm:t>
    </dgm:pt>
    <dgm:pt modelId="{A8E49B03-3A5F-45F4-A867-8FA23908A66E}" type="parTrans" cxnId="{A53D053C-206C-45C9-AE97-D4BA692427B9}">
      <dgm:prSet/>
      <dgm:spPr/>
      <dgm:t>
        <a:bodyPr/>
        <a:lstStyle/>
        <a:p>
          <a:pPr rtl="1"/>
          <a:endParaRPr lang="ar-SA"/>
        </a:p>
      </dgm:t>
    </dgm:pt>
    <dgm:pt modelId="{7D7CD44E-E76F-419D-8524-A7DC854B71D6}" type="sibTrans" cxnId="{A53D053C-206C-45C9-AE97-D4BA692427B9}">
      <dgm:prSet/>
      <dgm:spPr/>
      <dgm:t>
        <a:bodyPr/>
        <a:lstStyle/>
        <a:p>
          <a:pPr rtl="1"/>
          <a:endParaRPr lang="ar-SA"/>
        </a:p>
      </dgm:t>
    </dgm:pt>
    <dgm:pt modelId="{B1ECA316-E8A5-4539-946A-F4E0C67D12F5}">
      <dgm:prSet phldrT="[Text]"/>
      <dgm:spPr/>
      <dgm:t>
        <a:bodyPr/>
        <a:lstStyle/>
        <a:p>
          <a:pPr rtl="1"/>
          <a:r>
            <a:rPr lang="ar-SA" b="1" smtClean="0">
              <a:solidFill>
                <a:schemeClr val="tx1"/>
              </a:solidFill>
              <a:cs typeface="AL-Mohanad Bold" pitchFamily="2" charset="-78"/>
            </a:rPr>
            <a:t>جودة التعليم والتعلم</a:t>
          </a:r>
          <a:endParaRPr lang="ar-SA" b="1" dirty="0">
            <a:solidFill>
              <a:schemeClr val="tx1"/>
            </a:solidFill>
            <a:cs typeface="AL-Mohanad Bold" pitchFamily="2" charset="-78"/>
          </a:endParaRPr>
        </a:p>
      </dgm:t>
    </dgm:pt>
    <dgm:pt modelId="{69342241-64C1-43AE-87E9-38AE81EF78D5}" type="parTrans" cxnId="{38D75949-0EF7-454E-AE66-FBB9F742119B}">
      <dgm:prSet/>
      <dgm:spPr/>
      <dgm:t>
        <a:bodyPr/>
        <a:lstStyle/>
        <a:p>
          <a:pPr rtl="1"/>
          <a:endParaRPr lang="ar-SA"/>
        </a:p>
      </dgm:t>
    </dgm:pt>
    <dgm:pt modelId="{EF3E1829-6C87-4B97-BCA1-DBEFCAB45B8B}" type="sibTrans" cxnId="{38D75949-0EF7-454E-AE66-FBB9F742119B}">
      <dgm:prSet/>
      <dgm:spPr/>
      <dgm:t>
        <a:bodyPr/>
        <a:lstStyle/>
        <a:p>
          <a:pPr rtl="1"/>
          <a:endParaRPr lang="ar-SA"/>
        </a:p>
      </dgm:t>
    </dgm:pt>
    <dgm:pt modelId="{CF96565A-7CC6-44B0-9B88-D9647500F0A6}">
      <dgm:prSet phldrT="[Text]" custT="1"/>
      <dgm:spPr/>
      <dgm:t>
        <a:bodyPr/>
        <a:lstStyle/>
        <a:p>
          <a:pPr rtl="1"/>
          <a:r>
            <a:rPr lang="ar-SA" sz="2000" b="1" dirty="0" smtClean="0">
              <a:cs typeface="AL-Mohanad Bold" pitchFamily="2" charset="-78"/>
            </a:rPr>
            <a:t>4-التعليم والتعلم</a:t>
          </a:r>
          <a:endParaRPr lang="ar-SA" sz="2000" b="1" dirty="0">
            <a:cs typeface="AL-Mohanad Bold" pitchFamily="2" charset="-78"/>
          </a:endParaRPr>
        </a:p>
      </dgm:t>
    </dgm:pt>
    <dgm:pt modelId="{1A1B6E5B-042D-4F9B-8134-25A2E0C2E8CF}" type="parTrans" cxnId="{33550F9E-7FD2-4C34-BA11-A1A0C8579486}">
      <dgm:prSet/>
      <dgm:spPr/>
      <dgm:t>
        <a:bodyPr/>
        <a:lstStyle/>
        <a:p>
          <a:pPr rtl="1"/>
          <a:endParaRPr lang="ar-SA"/>
        </a:p>
      </dgm:t>
    </dgm:pt>
    <dgm:pt modelId="{585681DE-4D5D-45B8-8544-2ABA8DE00560}" type="sibTrans" cxnId="{33550F9E-7FD2-4C34-BA11-A1A0C8579486}">
      <dgm:prSet/>
      <dgm:spPr/>
      <dgm:t>
        <a:bodyPr/>
        <a:lstStyle/>
        <a:p>
          <a:pPr rtl="1"/>
          <a:endParaRPr lang="ar-SA"/>
        </a:p>
      </dgm:t>
    </dgm:pt>
    <dgm:pt modelId="{C10D4C15-8309-47A6-B001-8D5DA6AA26B8}">
      <dgm:prSet phldrT="[Text]" custT="1"/>
      <dgm:spPr/>
      <dgm:t>
        <a:bodyPr/>
        <a:lstStyle/>
        <a:p>
          <a:pPr rtl="1"/>
          <a:r>
            <a:rPr lang="ar-SA" sz="2400" b="1" smtClean="0">
              <a:solidFill>
                <a:schemeClr val="tx1"/>
              </a:solidFill>
              <a:cs typeface="AL-Mohanad Bold" pitchFamily="2" charset="-78"/>
            </a:rPr>
            <a:t>ثقافة وبيئة البرامج التعليمية </a:t>
          </a:r>
          <a:endParaRPr lang="ar-SA" sz="2400" b="1" dirty="0">
            <a:solidFill>
              <a:schemeClr val="tx1"/>
            </a:solidFill>
            <a:cs typeface="AL-Mohanad Bold" pitchFamily="2" charset="-78"/>
          </a:endParaRPr>
        </a:p>
      </dgm:t>
    </dgm:pt>
    <dgm:pt modelId="{479B0B77-1E7E-478F-8763-742A5B12C0B6}" type="parTrans" cxnId="{F65E9B4E-5D45-467A-B781-A30F89FB9B75}">
      <dgm:prSet/>
      <dgm:spPr/>
      <dgm:t>
        <a:bodyPr/>
        <a:lstStyle/>
        <a:p>
          <a:pPr rtl="1"/>
          <a:endParaRPr lang="ar-SA"/>
        </a:p>
      </dgm:t>
    </dgm:pt>
    <dgm:pt modelId="{1331F480-11CF-4B03-9D44-193F71F21ABD}" type="sibTrans" cxnId="{F65E9B4E-5D45-467A-B781-A30F89FB9B75}">
      <dgm:prSet/>
      <dgm:spPr/>
      <dgm:t>
        <a:bodyPr/>
        <a:lstStyle/>
        <a:p>
          <a:pPr rtl="1"/>
          <a:endParaRPr lang="ar-SA"/>
        </a:p>
      </dgm:t>
    </dgm:pt>
    <dgm:pt modelId="{11157D35-805C-4F60-B3E8-D7A481D708E1}">
      <dgm:prSet phldrT="[Text]" custT="1"/>
      <dgm:spPr/>
      <dgm:t>
        <a:bodyPr/>
        <a:lstStyle/>
        <a:p>
          <a:pPr rtl="1"/>
          <a:r>
            <a:rPr lang="ar-SA" sz="2000" b="1" dirty="0" smtClean="0">
              <a:cs typeface="AL-Mohanad Bold" pitchFamily="2" charset="-78"/>
            </a:rPr>
            <a:t>1-رسالة البرامج وأهدافها</a:t>
          </a:r>
          <a:endParaRPr lang="ar-SA" sz="2000" b="1" dirty="0">
            <a:cs typeface="AL-Mohanad Bold" pitchFamily="2" charset="-78"/>
          </a:endParaRPr>
        </a:p>
      </dgm:t>
    </dgm:pt>
    <dgm:pt modelId="{6FA64E27-2849-4EF5-A6BB-4F4EFA3C76AB}" type="parTrans" cxnId="{3AC1BA83-FF72-4520-ACDE-E737EB8DF0D4}">
      <dgm:prSet/>
      <dgm:spPr/>
      <dgm:t>
        <a:bodyPr/>
        <a:lstStyle/>
        <a:p>
          <a:pPr rtl="1"/>
          <a:endParaRPr lang="ar-SA"/>
        </a:p>
      </dgm:t>
    </dgm:pt>
    <dgm:pt modelId="{39EA56B3-A758-401B-9288-7390794C0959}" type="sibTrans" cxnId="{3AC1BA83-FF72-4520-ACDE-E737EB8DF0D4}">
      <dgm:prSet/>
      <dgm:spPr/>
      <dgm:t>
        <a:bodyPr/>
        <a:lstStyle/>
        <a:p>
          <a:pPr rtl="1"/>
          <a:endParaRPr lang="ar-SA"/>
        </a:p>
      </dgm:t>
    </dgm:pt>
    <dgm:pt modelId="{F10CA578-3490-4F80-9184-D7674678E593}">
      <dgm:prSet phldrT="[Text]" custT="1"/>
      <dgm:spPr/>
      <dgm:t>
        <a:bodyPr/>
        <a:lstStyle/>
        <a:p>
          <a:pPr rtl="1"/>
          <a:r>
            <a:rPr lang="ar-SA" sz="2000" b="1" dirty="0" smtClean="0">
              <a:cs typeface="AL-Mohanad Bold" pitchFamily="2" charset="-78"/>
            </a:rPr>
            <a:t>3-إدارة ضمان الجودة وتحسينها</a:t>
          </a:r>
          <a:endParaRPr lang="ar-SA" sz="2000" b="1" dirty="0">
            <a:cs typeface="AL-Mohanad Bold" pitchFamily="2" charset="-78"/>
          </a:endParaRPr>
        </a:p>
      </dgm:t>
    </dgm:pt>
    <dgm:pt modelId="{5BDBE5BF-ADF3-4D64-9763-AD4E870025DA}" type="parTrans" cxnId="{E175A937-1DBA-4EBA-A7B3-3D71DA366BD2}">
      <dgm:prSet/>
      <dgm:spPr/>
      <dgm:t>
        <a:bodyPr/>
        <a:lstStyle/>
        <a:p>
          <a:pPr rtl="1"/>
          <a:endParaRPr lang="ar-SA"/>
        </a:p>
      </dgm:t>
    </dgm:pt>
    <dgm:pt modelId="{7DC08E73-B4B9-4914-8D7B-78587E385870}" type="sibTrans" cxnId="{E175A937-1DBA-4EBA-A7B3-3D71DA366BD2}">
      <dgm:prSet/>
      <dgm:spPr/>
      <dgm:t>
        <a:bodyPr/>
        <a:lstStyle/>
        <a:p>
          <a:pPr rtl="1"/>
          <a:endParaRPr lang="ar-SA"/>
        </a:p>
      </dgm:t>
    </dgm:pt>
    <dgm:pt modelId="{66F094D9-0D19-4232-8AF1-8A75F266B93C}">
      <dgm:prSet phldrT="[Text]" custT="1"/>
      <dgm:spPr/>
      <dgm:t>
        <a:bodyPr/>
        <a:lstStyle/>
        <a:p>
          <a:pPr rtl="1"/>
          <a:r>
            <a:rPr lang="ar-SA" sz="2000" b="1" dirty="0" smtClean="0">
              <a:cs typeface="AL-Mohanad Bold" pitchFamily="2" charset="-78"/>
            </a:rPr>
            <a:t>2-السلطات والإدارة</a:t>
          </a:r>
          <a:endParaRPr lang="ar-SA" sz="2000" b="1" dirty="0">
            <a:cs typeface="AL-Mohanad Bold" pitchFamily="2" charset="-78"/>
          </a:endParaRPr>
        </a:p>
      </dgm:t>
    </dgm:pt>
    <dgm:pt modelId="{F1AFB7A8-4C8C-4C81-AD32-72B8B61CDCA8}" type="parTrans" cxnId="{26451E0D-8955-430B-985C-4F2CF438A49A}">
      <dgm:prSet/>
      <dgm:spPr/>
      <dgm:t>
        <a:bodyPr/>
        <a:lstStyle/>
        <a:p>
          <a:pPr rtl="1"/>
          <a:endParaRPr lang="ar-SA"/>
        </a:p>
      </dgm:t>
    </dgm:pt>
    <dgm:pt modelId="{CAEC613E-CF80-4784-B140-8F28ED264D2E}" type="sibTrans" cxnId="{26451E0D-8955-430B-985C-4F2CF438A49A}">
      <dgm:prSet/>
      <dgm:spPr/>
      <dgm:t>
        <a:bodyPr/>
        <a:lstStyle/>
        <a:p>
          <a:pPr rtl="1"/>
          <a:endParaRPr lang="ar-SA"/>
        </a:p>
      </dgm:t>
    </dgm:pt>
    <dgm:pt modelId="{3AE5AB33-82F3-4693-8318-0CB24F89A12C}" type="pres">
      <dgm:prSet presAssocID="{653D132F-D886-4CCF-BA76-45FBEAA527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449751B-458D-412E-B9D3-F88388CAA127}" type="pres">
      <dgm:prSet presAssocID="{BF9AEA75-E8CD-4E52-B309-0E1FEB25DD25}" presName="composite" presStyleCnt="0"/>
      <dgm:spPr/>
      <dgm:t>
        <a:bodyPr/>
        <a:lstStyle/>
        <a:p>
          <a:pPr rtl="1"/>
          <a:endParaRPr lang="ar-SA"/>
        </a:p>
      </dgm:t>
    </dgm:pt>
    <dgm:pt modelId="{8A94C2D3-7171-4C37-86B1-3992DD34C196}" type="pres">
      <dgm:prSet presAssocID="{BF9AEA75-E8CD-4E52-B309-0E1FEB25DD2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B6A22A3-CFB0-4041-B5DE-49058E65ABCD}" type="pres">
      <dgm:prSet presAssocID="{BF9AEA75-E8CD-4E52-B309-0E1FEB25DD2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A3AB0F-AE81-4C0F-BC9E-57CE9ABB9F77}" type="pres">
      <dgm:prSet presAssocID="{B4C82EE2-E134-4989-9847-5563E44ACAAA}" presName="space" presStyleCnt="0"/>
      <dgm:spPr/>
      <dgm:t>
        <a:bodyPr/>
        <a:lstStyle/>
        <a:p>
          <a:pPr rtl="1"/>
          <a:endParaRPr lang="ar-SA"/>
        </a:p>
      </dgm:t>
    </dgm:pt>
    <dgm:pt modelId="{F17FD88F-1315-44EB-9C01-4ECB205C0599}" type="pres">
      <dgm:prSet presAssocID="{B1ECA316-E8A5-4539-946A-F4E0C67D12F5}" presName="composite" presStyleCnt="0"/>
      <dgm:spPr/>
      <dgm:t>
        <a:bodyPr/>
        <a:lstStyle/>
        <a:p>
          <a:pPr rtl="1"/>
          <a:endParaRPr lang="ar-SA"/>
        </a:p>
      </dgm:t>
    </dgm:pt>
    <dgm:pt modelId="{898BA174-8298-44B6-8724-CD4E8303EC42}" type="pres">
      <dgm:prSet presAssocID="{B1ECA316-E8A5-4539-946A-F4E0C67D12F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635F1E2-4BF1-4E67-A724-968F54EE1013}" type="pres">
      <dgm:prSet presAssocID="{B1ECA316-E8A5-4539-946A-F4E0C67D12F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C46BB0F-025A-463F-9315-E722EFA07EAA}" type="pres">
      <dgm:prSet presAssocID="{EF3E1829-6C87-4B97-BCA1-DBEFCAB45B8B}" presName="space" presStyleCnt="0"/>
      <dgm:spPr/>
      <dgm:t>
        <a:bodyPr/>
        <a:lstStyle/>
        <a:p>
          <a:pPr rtl="1"/>
          <a:endParaRPr lang="ar-SA"/>
        </a:p>
      </dgm:t>
    </dgm:pt>
    <dgm:pt modelId="{18E5E3B2-644D-4706-B654-E84C2C8A4BBA}" type="pres">
      <dgm:prSet presAssocID="{C10D4C15-8309-47A6-B001-8D5DA6AA26B8}" presName="composite" presStyleCnt="0"/>
      <dgm:spPr/>
      <dgm:t>
        <a:bodyPr/>
        <a:lstStyle/>
        <a:p>
          <a:pPr rtl="1"/>
          <a:endParaRPr lang="ar-SA"/>
        </a:p>
      </dgm:t>
    </dgm:pt>
    <dgm:pt modelId="{A9709FEE-EEC4-4717-A5C9-DB071665A3ED}" type="pres">
      <dgm:prSet presAssocID="{C10D4C15-8309-47A6-B001-8D5DA6AA26B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9F9F7E-267C-44E5-8578-269E7518C9D6}" type="pres">
      <dgm:prSet presAssocID="{C10D4C15-8309-47A6-B001-8D5DA6AA26B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F513BAE-EF38-47E8-B579-0B26D77E2AE5}" type="presOf" srcId="{CF96565A-7CC6-44B0-9B88-D9647500F0A6}" destId="{1635F1E2-4BF1-4E67-A724-968F54EE1013}" srcOrd="0" destOrd="0" presId="urn:microsoft.com/office/officeart/2005/8/layout/hList1"/>
    <dgm:cxn modelId="{10C1B21B-4CA9-4C88-A637-1CCE8F94919C}" srcId="{BF9AEA75-E8CD-4E52-B309-0E1FEB25DD25}" destId="{CF658315-0D4C-45BB-BD24-2D9CC649E4DB}" srcOrd="0" destOrd="0" parTransId="{6ABA4CCF-6647-4F3E-825C-3EECE84C40D6}" sibTransId="{E580D05B-181A-40F6-9121-CB19E3246FB2}"/>
    <dgm:cxn modelId="{EFD267BA-B4C1-4418-BCE3-587ACDA91BC9}" type="presOf" srcId="{66F094D9-0D19-4232-8AF1-8A75F266B93C}" destId="{459F9F7E-267C-44E5-8578-269E7518C9D6}" srcOrd="0" destOrd="1" presId="urn:microsoft.com/office/officeart/2005/8/layout/hList1"/>
    <dgm:cxn modelId="{543DA10E-0FBF-4972-9498-F480A8EABA09}" type="presOf" srcId="{B117B972-0865-4E36-9773-9A506227410C}" destId="{BB6A22A3-CFB0-4041-B5DE-49058E65ABCD}" srcOrd="0" destOrd="1" presId="urn:microsoft.com/office/officeart/2005/8/layout/hList1"/>
    <dgm:cxn modelId="{5723D9CA-ABC5-4377-A0AC-423C8590A8CC}" type="presOf" srcId="{F10CA578-3490-4F80-9184-D7674678E593}" destId="{459F9F7E-267C-44E5-8578-269E7518C9D6}" srcOrd="0" destOrd="2" presId="urn:microsoft.com/office/officeart/2005/8/layout/hList1"/>
    <dgm:cxn modelId="{D7203E81-9E0C-45D4-9BDD-982B7908A667}" type="presOf" srcId="{C10D4C15-8309-47A6-B001-8D5DA6AA26B8}" destId="{A9709FEE-EEC4-4717-A5C9-DB071665A3ED}" srcOrd="0" destOrd="0" presId="urn:microsoft.com/office/officeart/2005/8/layout/hList1"/>
    <dgm:cxn modelId="{B5C807AD-A57A-4A9F-B2BA-494676F026B5}" type="presOf" srcId="{B1ECA316-E8A5-4539-946A-F4E0C67D12F5}" destId="{898BA174-8298-44B6-8724-CD4E8303EC42}" srcOrd="0" destOrd="0" presId="urn:microsoft.com/office/officeart/2005/8/layout/hList1"/>
    <dgm:cxn modelId="{DDAED616-9FD5-4E7F-80FC-7782F8C49FE7}" type="presOf" srcId="{CF658315-0D4C-45BB-BD24-2D9CC649E4DB}" destId="{BB6A22A3-CFB0-4041-B5DE-49058E65ABCD}" srcOrd="0" destOrd="0" presId="urn:microsoft.com/office/officeart/2005/8/layout/hList1"/>
    <dgm:cxn modelId="{25268E6F-A8DD-4121-86B9-E3F285BA7676}" type="presOf" srcId="{BF9AEA75-E8CD-4E52-B309-0E1FEB25DD25}" destId="{8A94C2D3-7171-4C37-86B1-3992DD34C196}" srcOrd="0" destOrd="0" presId="urn:microsoft.com/office/officeart/2005/8/layout/hList1"/>
    <dgm:cxn modelId="{FC407993-90B6-4AA6-80DD-6B01EBC32C02}" type="presOf" srcId="{653D132F-D886-4CCF-BA76-45FBEAA52718}" destId="{3AE5AB33-82F3-4693-8318-0CB24F89A12C}" srcOrd="0" destOrd="0" presId="urn:microsoft.com/office/officeart/2005/8/layout/hList1"/>
    <dgm:cxn modelId="{E175A937-1DBA-4EBA-A7B3-3D71DA366BD2}" srcId="{C10D4C15-8309-47A6-B001-8D5DA6AA26B8}" destId="{F10CA578-3490-4F80-9184-D7674678E593}" srcOrd="2" destOrd="0" parTransId="{5BDBE5BF-ADF3-4D64-9763-AD4E870025DA}" sibTransId="{7DC08E73-B4B9-4914-8D7B-78587E385870}"/>
    <dgm:cxn modelId="{33550F9E-7FD2-4C34-BA11-A1A0C8579486}" srcId="{B1ECA316-E8A5-4539-946A-F4E0C67D12F5}" destId="{CF96565A-7CC6-44B0-9B88-D9647500F0A6}" srcOrd="0" destOrd="0" parTransId="{1A1B6E5B-042D-4F9B-8134-25A2E0C2E8CF}" sibTransId="{585681DE-4D5D-45B8-8544-2ABA8DE00560}"/>
    <dgm:cxn modelId="{38D75949-0EF7-454E-AE66-FBB9F742119B}" srcId="{653D132F-D886-4CCF-BA76-45FBEAA52718}" destId="{B1ECA316-E8A5-4539-946A-F4E0C67D12F5}" srcOrd="1" destOrd="0" parTransId="{69342241-64C1-43AE-87E9-38AE81EF78D5}" sibTransId="{EF3E1829-6C87-4B97-BCA1-DBEFCAB45B8B}"/>
    <dgm:cxn modelId="{26451E0D-8955-430B-985C-4F2CF438A49A}" srcId="{C10D4C15-8309-47A6-B001-8D5DA6AA26B8}" destId="{66F094D9-0D19-4232-8AF1-8A75F266B93C}" srcOrd="1" destOrd="0" parTransId="{F1AFB7A8-4C8C-4C81-AD32-72B8B61CDCA8}" sibTransId="{CAEC613E-CF80-4784-B140-8F28ED264D2E}"/>
    <dgm:cxn modelId="{4ADF1407-8E5E-4532-8B10-2E0C7DCAE1EC}" srcId="{653D132F-D886-4CCF-BA76-45FBEAA52718}" destId="{BF9AEA75-E8CD-4E52-B309-0E1FEB25DD25}" srcOrd="0" destOrd="0" parTransId="{F7F75E61-18D6-4D78-8FD0-B0C449E34C03}" sibTransId="{B4C82EE2-E134-4989-9847-5563E44ACAAA}"/>
    <dgm:cxn modelId="{A53D053C-206C-45C9-AE97-D4BA692427B9}" srcId="{BF9AEA75-E8CD-4E52-B309-0E1FEB25DD25}" destId="{B117B972-0865-4E36-9773-9A506227410C}" srcOrd="1" destOrd="0" parTransId="{A8E49B03-3A5F-45F4-A867-8FA23908A66E}" sibTransId="{7D7CD44E-E76F-419D-8524-A7DC854B71D6}"/>
    <dgm:cxn modelId="{3AC1BA83-FF72-4520-ACDE-E737EB8DF0D4}" srcId="{C10D4C15-8309-47A6-B001-8D5DA6AA26B8}" destId="{11157D35-805C-4F60-B3E8-D7A481D708E1}" srcOrd="0" destOrd="0" parTransId="{6FA64E27-2849-4EF5-A6BB-4F4EFA3C76AB}" sibTransId="{39EA56B3-A758-401B-9288-7390794C0959}"/>
    <dgm:cxn modelId="{440B69F5-3183-4021-9CBD-7E2D847EC4E2}" type="presOf" srcId="{11157D35-805C-4F60-B3E8-D7A481D708E1}" destId="{459F9F7E-267C-44E5-8578-269E7518C9D6}" srcOrd="0" destOrd="0" presId="urn:microsoft.com/office/officeart/2005/8/layout/hList1"/>
    <dgm:cxn modelId="{F65E9B4E-5D45-467A-B781-A30F89FB9B75}" srcId="{653D132F-D886-4CCF-BA76-45FBEAA52718}" destId="{C10D4C15-8309-47A6-B001-8D5DA6AA26B8}" srcOrd="2" destOrd="0" parTransId="{479B0B77-1E7E-478F-8763-742A5B12C0B6}" sibTransId="{1331F480-11CF-4B03-9D44-193F71F21ABD}"/>
    <dgm:cxn modelId="{9E6D39BC-C182-456F-A295-156FE8498E9F}" type="presParOf" srcId="{3AE5AB33-82F3-4693-8318-0CB24F89A12C}" destId="{8449751B-458D-412E-B9D3-F88388CAA127}" srcOrd="0" destOrd="0" presId="urn:microsoft.com/office/officeart/2005/8/layout/hList1"/>
    <dgm:cxn modelId="{4A3CC5E4-52E9-4B3A-A047-54B5B5E3FEC6}" type="presParOf" srcId="{8449751B-458D-412E-B9D3-F88388CAA127}" destId="{8A94C2D3-7171-4C37-86B1-3992DD34C196}" srcOrd="0" destOrd="0" presId="urn:microsoft.com/office/officeart/2005/8/layout/hList1"/>
    <dgm:cxn modelId="{BA12103D-ECE5-4782-A160-AB5C1278260A}" type="presParOf" srcId="{8449751B-458D-412E-B9D3-F88388CAA127}" destId="{BB6A22A3-CFB0-4041-B5DE-49058E65ABCD}" srcOrd="1" destOrd="0" presId="urn:microsoft.com/office/officeart/2005/8/layout/hList1"/>
    <dgm:cxn modelId="{877AC0E5-36DE-49D6-A238-A00E88B32B5E}" type="presParOf" srcId="{3AE5AB33-82F3-4693-8318-0CB24F89A12C}" destId="{ECA3AB0F-AE81-4C0F-BC9E-57CE9ABB9F77}" srcOrd="1" destOrd="0" presId="urn:microsoft.com/office/officeart/2005/8/layout/hList1"/>
    <dgm:cxn modelId="{2276E927-856E-4BA1-A6EB-3CD6C52FFDF5}" type="presParOf" srcId="{3AE5AB33-82F3-4693-8318-0CB24F89A12C}" destId="{F17FD88F-1315-44EB-9C01-4ECB205C0599}" srcOrd="2" destOrd="0" presId="urn:microsoft.com/office/officeart/2005/8/layout/hList1"/>
    <dgm:cxn modelId="{B0588D04-52FD-483F-ACF1-A70A38687357}" type="presParOf" srcId="{F17FD88F-1315-44EB-9C01-4ECB205C0599}" destId="{898BA174-8298-44B6-8724-CD4E8303EC42}" srcOrd="0" destOrd="0" presId="urn:microsoft.com/office/officeart/2005/8/layout/hList1"/>
    <dgm:cxn modelId="{73BB5D86-413F-4CAE-8FAE-E7E816D7A787}" type="presParOf" srcId="{F17FD88F-1315-44EB-9C01-4ECB205C0599}" destId="{1635F1E2-4BF1-4E67-A724-968F54EE1013}" srcOrd="1" destOrd="0" presId="urn:microsoft.com/office/officeart/2005/8/layout/hList1"/>
    <dgm:cxn modelId="{6D852FD0-72EF-40EE-9995-D77A7A8A77F9}" type="presParOf" srcId="{3AE5AB33-82F3-4693-8318-0CB24F89A12C}" destId="{0C46BB0F-025A-463F-9315-E722EFA07EAA}" srcOrd="3" destOrd="0" presId="urn:microsoft.com/office/officeart/2005/8/layout/hList1"/>
    <dgm:cxn modelId="{23A9CB24-1C74-4412-ACFD-AF88D962D1D2}" type="presParOf" srcId="{3AE5AB33-82F3-4693-8318-0CB24F89A12C}" destId="{18E5E3B2-644D-4706-B654-E84C2C8A4BBA}" srcOrd="4" destOrd="0" presId="urn:microsoft.com/office/officeart/2005/8/layout/hList1"/>
    <dgm:cxn modelId="{955B85EB-BAEE-44B9-B028-0E4958A98925}" type="presParOf" srcId="{18E5E3B2-644D-4706-B654-E84C2C8A4BBA}" destId="{A9709FEE-EEC4-4717-A5C9-DB071665A3ED}" srcOrd="0" destOrd="0" presId="urn:microsoft.com/office/officeart/2005/8/layout/hList1"/>
    <dgm:cxn modelId="{ED35A687-90DB-4A1D-BC15-F4F461B55B95}" type="presParOf" srcId="{18E5E3B2-644D-4706-B654-E84C2C8A4BBA}" destId="{459F9F7E-267C-44E5-8578-269E7518C9D6}" srcOrd="1" destOrd="0" presId="urn:microsoft.com/office/officeart/2005/8/layout/hLis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6D8F93-D4B0-4946-90A3-B63F7F8F3DC5}" type="doc">
      <dgm:prSet loTypeId="urn:microsoft.com/office/officeart/2005/8/layout/hList1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97896CE6-184B-4F32-A0B8-E58958439863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  <a:cs typeface="AL-Mohanad Bold" pitchFamily="2" charset="-78"/>
            </a:rPr>
            <a:t>الإسهامات في خدمة المجتمع</a:t>
          </a:r>
          <a:endParaRPr lang="ar-SA" sz="2800" b="1" dirty="0">
            <a:solidFill>
              <a:schemeClr val="tx1"/>
            </a:solidFill>
            <a:cs typeface="AL-Mohanad Bold" pitchFamily="2" charset="-78"/>
          </a:endParaRPr>
        </a:p>
      </dgm:t>
    </dgm:pt>
    <dgm:pt modelId="{D1063AD2-D325-4676-AF83-F35456E45C54}" type="parTrans" cxnId="{A418FA79-19AF-4578-B7B5-4999F22CE9C1}">
      <dgm:prSet/>
      <dgm:spPr/>
      <dgm:t>
        <a:bodyPr/>
        <a:lstStyle/>
        <a:p>
          <a:pPr rtl="1"/>
          <a:endParaRPr lang="ar-SA"/>
        </a:p>
      </dgm:t>
    </dgm:pt>
    <dgm:pt modelId="{0AD2095D-9763-491D-87A1-E7AFA5A86655}" type="sibTrans" cxnId="{A418FA79-19AF-4578-B7B5-4999F22CE9C1}">
      <dgm:prSet/>
      <dgm:spPr/>
      <dgm:t>
        <a:bodyPr/>
        <a:lstStyle/>
        <a:p>
          <a:pPr rtl="1"/>
          <a:endParaRPr lang="ar-SA"/>
        </a:p>
      </dgm:t>
    </dgm:pt>
    <dgm:pt modelId="{6599F733-9A38-4BC7-B473-98456A97BEAE}">
      <dgm:prSet phldrT="[Text]" custT="1"/>
      <dgm:spPr/>
      <dgm:t>
        <a:bodyPr/>
        <a:lstStyle/>
        <a:p>
          <a:pPr rtl="1"/>
          <a:r>
            <a:rPr lang="ar-SA" sz="3200" b="1" dirty="0" smtClean="0">
              <a:solidFill>
                <a:schemeClr val="tx1"/>
              </a:solidFill>
              <a:cs typeface="AL-Mohanad Bold" pitchFamily="2" charset="-78"/>
            </a:rPr>
            <a:t>البنية التحتية المساندة</a:t>
          </a:r>
          <a:endParaRPr lang="ar-SA" sz="3200" b="1" dirty="0">
            <a:solidFill>
              <a:schemeClr val="tx1"/>
            </a:solidFill>
            <a:cs typeface="AL-Mohanad Bold" pitchFamily="2" charset="-78"/>
          </a:endParaRPr>
        </a:p>
      </dgm:t>
    </dgm:pt>
    <dgm:pt modelId="{B6F9BBCF-C4AE-44F1-82BD-9D249576DC1F}" type="parTrans" cxnId="{011A81D7-2A35-440A-84EA-E0DE0DD82F63}">
      <dgm:prSet/>
      <dgm:spPr/>
      <dgm:t>
        <a:bodyPr/>
        <a:lstStyle/>
        <a:p>
          <a:pPr rtl="1"/>
          <a:endParaRPr lang="ar-SA"/>
        </a:p>
      </dgm:t>
    </dgm:pt>
    <dgm:pt modelId="{9C3D579E-29CE-4050-B629-8EEED4A6D238}" type="sibTrans" cxnId="{011A81D7-2A35-440A-84EA-E0DE0DD82F63}">
      <dgm:prSet/>
      <dgm:spPr/>
      <dgm:t>
        <a:bodyPr/>
        <a:lstStyle/>
        <a:p>
          <a:pPr rtl="1"/>
          <a:endParaRPr lang="ar-SA"/>
        </a:p>
      </dgm:t>
    </dgm:pt>
    <dgm:pt modelId="{7BF6219E-2421-4D44-A8A8-CD831D762ED5}">
      <dgm:prSet phldrT="[Text]" custT="1"/>
      <dgm:spPr/>
      <dgm:t>
        <a:bodyPr/>
        <a:lstStyle/>
        <a:p>
          <a:pPr rtl="1"/>
          <a:r>
            <a:rPr lang="ar-SA" sz="2400" b="1" dirty="0" smtClean="0">
              <a:cs typeface="AL-Mohanad Bold" pitchFamily="2" charset="-78"/>
            </a:rPr>
            <a:t>7-المرافق والتجهيزات</a:t>
          </a:r>
          <a:endParaRPr lang="ar-SA" sz="2400" b="1" dirty="0">
            <a:cs typeface="AL-Mohanad Bold" pitchFamily="2" charset="-78"/>
          </a:endParaRPr>
        </a:p>
      </dgm:t>
    </dgm:pt>
    <dgm:pt modelId="{3FE78613-CCEA-4FC1-B71A-464F502E4085}" type="parTrans" cxnId="{8E1FB5D5-2D53-42D0-B985-66A387503A5B}">
      <dgm:prSet/>
      <dgm:spPr/>
      <dgm:t>
        <a:bodyPr/>
        <a:lstStyle/>
        <a:p>
          <a:pPr rtl="1"/>
          <a:endParaRPr lang="ar-SA"/>
        </a:p>
      </dgm:t>
    </dgm:pt>
    <dgm:pt modelId="{5BDCA0B2-492B-4B1C-8704-F19B19EE90DA}" type="sibTrans" cxnId="{8E1FB5D5-2D53-42D0-B985-66A387503A5B}">
      <dgm:prSet/>
      <dgm:spPr/>
      <dgm:t>
        <a:bodyPr/>
        <a:lstStyle/>
        <a:p>
          <a:pPr rtl="1"/>
          <a:endParaRPr lang="ar-SA"/>
        </a:p>
      </dgm:t>
    </dgm:pt>
    <dgm:pt modelId="{0754CE59-0B90-42DE-BA4C-226102C03930}">
      <dgm:prSet phldrT="[Text]" custT="1"/>
      <dgm:spPr/>
      <dgm:t>
        <a:bodyPr/>
        <a:lstStyle/>
        <a:p>
          <a:pPr rtl="1"/>
          <a:r>
            <a:rPr lang="ar-SA" sz="2400" b="1" dirty="0" smtClean="0">
              <a:cs typeface="AL-Mohanad Bold" pitchFamily="2" charset="-78"/>
            </a:rPr>
            <a:t>9-عمليات التوظيف</a:t>
          </a:r>
          <a:endParaRPr lang="ar-SA" sz="2400" b="1" dirty="0">
            <a:cs typeface="AL-Mohanad Bold" pitchFamily="2" charset="-78"/>
          </a:endParaRPr>
        </a:p>
      </dgm:t>
    </dgm:pt>
    <dgm:pt modelId="{7C3701B0-FC97-4336-B3E8-DCD86DFC37DD}" type="parTrans" cxnId="{AB73CDFE-4550-4906-B97F-9B18B2BA20E2}">
      <dgm:prSet/>
      <dgm:spPr/>
      <dgm:t>
        <a:bodyPr/>
        <a:lstStyle/>
        <a:p>
          <a:pPr rtl="1"/>
          <a:endParaRPr lang="ar-SA"/>
        </a:p>
      </dgm:t>
    </dgm:pt>
    <dgm:pt modelId="{6F94C1C7-179E-45B5-A45F-9CB3F249F2BB}" type="sibTrans" cxnId="{AB73CDFE-4550-4906-B97F-9B18B2BA20E2}">
      <dgm:prSet/>
      <dgm:spPr/>
      <dgm:t>
        <a:bodyPr/>
        <a:lstStyle/>
        <a:p>
          <a:pPr rtl="1"/>
          <a:endParaRPr lang="ar-SA"/>
        </a:p>
      </dgm:t>
    </dgm:pt>
    <dgm:pt modelId="{B65A844E-2565-49B3-8C7E-CD9DE3B3DDF7}">
      <dgm:prSet phldrT="[Text]" custT="1"/>
      <dgm:spPr/>
      <dgm:t>
        <a:bodyPr/>
        <a:lstStyle/>
        <a:p>
          <a:pPr rtl="1"/>
          <a:r>
            <a:rPr lang="ar-SA" sz="2400" b="1" dirty="0" smtClean="0">
              <a:cs typeface="AL-Mohanad Bold" pitchFamily="2" charset="-78"/>
            </a:rPr>
            <a:t>8-التخطيط والإدارة المالية</a:t>
          </a:r>
          <a:endParaRPr lang="ar-SA" sz="2400" b="1" dirty="0">
            <a:cs typeface="AL-Mohanad Bold" pitchFamily="2" charset="-78"/>
          </a:endParaRPr>
        </a:p>
      </dgm:t>
    </dgm:pt>
    <dgm:pt modelId="{00C9AE23-CE15-4FF6-8502-A36523672AD1}" type="parTrans" cxnId="{7839CA8C-AACD-422B-9E03-5A16F09722F9}">
      <dgm:prSet/>
      <dgm:spPr/>
      <dgm:t>
        <a:bodyPr/>
        <a:lstStyle/>
        <a:p>
          <a:pPr rtl="1"/>
          <a:endParaRPr lang="ar-SA"/>
        </a:p>
      </dgm:t>
    </dgm:pt>
    <dgm:pt modelId="{7A37FB49-4914-4011-B183-E0E5177C8CF5}" type="sibTrans" cxnId="{7839CA8C-AACD-422B-9E03-5A16F09722F9}">
      <dgm:prSet/>
      <dgm:spPr/>
      <dgm:t>
        <a:bodyPr/>
        <a:lstStyle/>
        <a:p>
          <a:pPr rtl="1"/>
          <a:endParaRPr lang="ar-SA"/>
        </a:p>
      </dgm:t>
    </dgm:pt>
    <dgm:pt modelId="{E869D889-63B9-4430-8D26-46892B49ECA2}">
      <dgm:prSet custT="1"/>
      <dgm:spPr/>
      <dgm:t>
        <a:bodyPr/>
        <a:lstStyle/>
        <a:p>
          <a:pPr rtl="1"/>
          <a:r>
            <a:rPr lang="ar-SA" sz="2400" b="1" dirty="0" smtClean="0">
              <a:cs typeface="AL-Mohanad Bold" pitchFamily="2" charset="-78"/>
            </a:rPr>
            <a:t>10-البحث العلمي في مؤسسات التعليم </a:t>
          </a:r>
          <a:r>
            <a:rPr lang="ar-SA" sz="2400" b="1" dirty="0" smtClean="0">
              <a:cs typeface="AL-Mohanad Bold" pitchFamily="2" charset="-78"/>
            </a:rPr>
            <a:t>       العالي</a:t>
          </a:r>
          <a:endParaRPr lang="ar-SA" sz="2400" b="1" dirty="0">
            <a:cs typeface="AL-Mohanad Bold" pitchFamily="2" charset="-78"/>
          </a:endParaRPr>
        </a:p>
      </dgm:t>
    </dgm:pt>
    <dgm:pt modelId="{B58365B7-3959-4EFC-8781-A4840925F634}" type="parTrans" cxnId="{CAD25013-C5A4-43A8-BBFA-2D61C99F76A5}">
      <dgm:prSet/>
      <dgm:spPr/>
      <dgm:t>
        <a:bodyPr/>
        <a:lstStyle/>
        <a:p>
          <a:pPr rtl="1"/>
          <a:endParaRPr lang="ar-SA"/>
        </a:p>
      </dgm:t>
    </dgm:pt>
    <dgm:pt modelId="{00AA2F1D-9D37-4AE6-A7A8-573C5096DD38}" type="sibTrans" cxnId="{CAD25013-C5A4-43A8-BBFA-2D61C99F76A5}">
      <dgm:prSet/>
      <dgm:spPr/>
      <dgm:t>
        <a:bodyPr/>
        <a:lstStyle/>
        <a:p>
          <a:pPr rtl="1"/>
          <a:endParaRPr lang="ar-SA"/>
        </a:p>
      </dgm:t>
    </dgm:pt>
    <dgm:pt modelId="{41443BDD-3AB2-44E3-9B97-41ECCD5A5EB0}">
      <dgm:prSet custT="1"/>
      <dgm:spPr/>
      <dgm:t>
        <a:bodyPr/>
        <a:lstStyle/>
        <a:p>
          <a:pPr rtl="1"/>
          <a:endParaRPr lang="ar-SA" sz="2400" b="1" dirty="0">
            <a:solidFill>
              <a:srgbClr val="CC0099"/>
            </a:solidFill>
            <a:cs typeface="AL-Mohanad Bold" pitchFamily="2" charset="-78"/>
          </a:endParaRPr>
        </a:p>
      </dgm:t>
    </dgm:pt>
    <dgm:pt modelId="{F1C09B39-2190-4209-AC00-F0CE249AAF2B}" type="parTrans" cxnId="{92CC68E5-DD7A-4E85-8A72-BF31131413CB}">
      <dgm:prSet/>
      <dgm:spPr/>
      <dgm:t>
        <a:bodyPr/>
        <a:lstStyle/>
        <a:p>
          <a:pPr rtl="1"/>
          <a:endParaRPr lang="ar-SA"/>
        </a:p>
      </dgm:t>
    </dgm:pt>
    <dgm:pt modelId="{A78FBA17-F0FA-4CFA-AC1B-86ED9B5BFE79}" type="sibTrans" cxnId="{92CC68E5-DD7A-4E85-8A72-BF31131413CB}">
      <dgm:prSet/>
      <dgm:spPr/>
      <dgm:t>
        <a:bodyPr/>
        <a:lstStyle/>
        <a:p>
          <a:pPr rtl="1"/>
          <a:endParaRPr lang="ar-SA"/>
        </a:p>
      </dgm:t>
    </dgm:pt>
    <dgm:pt modelId="{7802A1EF-EB89-4A41-A25F-0324872C8842}">
      <dgm:prSet custT="1"/>
      <dgm:spPr/>
      <dgm:t>
        <a:bodyPr/>
        <a:lstStyle/>
        <a:p>
          <a:pPr rtl="1"/>
          <a:r>
            <a:rPr lang="ar-SA" sz="2400" b="1" dirty="0" smtClean="0">
              <a:cs typeface="AL-Mohanad Bold" pitchFamily="2" charset="-78"/>
            </a:rPr>
            <a:t>11-العلاقات مع المجتمع</a:t>
          </a:r>
          <a:endParaRPr lang="ar-SA" sz="2400" b="1" dirty="0">
            <a:cs typeface="AL-Mohanad Bold" pitchFamily="2" charset="-78"/>
          </a:endParaRPr>
        </a:p>
      </dgm:t>
    </dgm:pt>
    <dgm:pt modelId="{6BFA0C65-2FC4-4649-9B3E-6672510C8E5F}" type="parTrans" cxnId="{A066AFF8-7595-4FA0-88B4-63742722505F}">
      <dgm:prSet/>
      <dgm:spPr/>
      <dgm:t>
        <a:bodyPr/>
        <a:lstStyle/>
        <a:p>
          <a:pPr rtl="1"/>
          <a:endParaRPr lang="ar-SA"/>
        </a:p>
      </dgm:t>
    </dgm:pt>
    <dgm:pt modelId="{BA3603B5-57A3-4017-95A2-E416F37A095F}" type="sibTrans" cxnId="{A066AFF8-7595-4FA0-88B4-63742722505F}">
      <dgm:prSet/>
      <dgm:spPr/>
      <dgm:t>
        <a:bodyPr/>
        <a:lstStyle/>
        <a:p>
          <a:pPr rtl="1"/>
          <a:endParaRPr lang="ar-SA"/>
        </a:p>
      </dgm:t>
    </dgm:pt>
    <dgm:pt modelId="{95E5D88F-D136-4399-B668-7D47B011DA42}" type="pres">
      <dgm:prSet presAssocID="{4A6D8F93-D4B0-4946-90A3-B63F7F8F3D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56F12E5-28A4-4E8A-848A-6891CC0C05ED}" type="pres">
      <dgm:prSet presAssocID="{97896CE6-184B-4F32-A0B8-E58958439863}" presName="composite" presStyleCnt="0"/>
      <dgm:spPr/>
      <dgm:t>
        <a:bodyPr/>
        <a:lstStyle/>
        <a:p>
          <a:pPr rtl="1"/>
          <a:endParaRPr lang="ar-SA"/>
        </a:p>
      </dgm:t>
    </dgm:pt>
    <dgm:pt modelId="{FEEA4AD0-060A-4679-B8AB-7F8222CE96A0}" type="pres">
      <dgm:prSet presAssocID="{97896CE6-184B-4F32-A0B8-E58958439863}" presName="parTx" presStyleLbl="alignNode1" presStyleIdx="0" presStyleCnt="2" custScaleX="127098" custScaleY="89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66388CA-EFC4-4F98-99D8-B334E384A8B2}" type="pres">
      <dgm:prSet presAssocID="{97896CE6-184B-4F32-A0B8-E58958439863}" presName="desTx" presStyleLbl="alignAccFollowNode1" presStyleIdx="0" presStyleCnt="2" custScaleX="126652" custScaleY="80551" custLinFactNeighborX="-8491" custLinFactNeighborY="-472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ADA8F6-6FD2-4C11-8994-44C55AA3AA29}" type="pres">
      <dgm:prSet presAssocID="{0AD2095D-9763-491D-87A1-E7AFA5A86655}" presName="space" presStyleCnt="0"/>
      <dgm:spPr/>
      <dgm:t>
        <a:bodyPr/>
        <a:lstStyle/>
        <a:p>
          <a:pPr rtl="1"/>
          <a:endParaRPr lang="ar-SA"/>
        </a:p>
      </dgm:t>
    </dgm:pt>
    <dgm:pt modelId="{D962A559-EEED-4CF3-8491-9F06F66DA82F}" type="pres">
      <dgm:prSet presAssocID="{6599F733-9A38-4BC7-B473-98456A97BEAE}" presName="composite" presStyleCnt="0"/>
      <dgm:spPr/>
      <dgm:t>
        <a:bodyPr/>
        <a:lstStyle/>
        <a:p>
          <a:pPr rtl="1"/>
          <a:endParaRPr lang="ar-SA"/>
        </a:p>
      </dgm:t>
    </dgm:pt>
    <dgm:pt modelId="{6C0F3983-8890-491F-89E3-B21348D17654}" type="pres">
      <dgm:prSet presAssocID="{6599F733-9A38-4BC7-B473-98456A97BEA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61DA3C-290B-4151-BA90-5D43C926436D}" type="pres">
      <dgm:prSet presAssocID="{6599F733-9A38-4BC7-B473-98456A97BEAE}" presName="desTx" presStyleLbl="alignAccFollowNode1" presStyleIdx="1" presStyleCnt="2" custScaleY="71631" custLinFactNeighborX="374" custLinFactNeighborY="-1227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15DC47A-06F3-4446-8FE4-5048ECCC05BE}" type="presOf" srcId="{6599F733-9A38-4BC7-B473-98456A97BEAE}" destId="{6C0F3983-8890-491F-89E3-B21348D17654}" srcOrd="0" destOrd="0" presId="urn:microsoft.com/office/officeart/2005/8/layout/hList1"/>
    <dgm:cxn modelId="{35983272-8686-43D8-878D-A91A2A3164A9}" type="presOf" srcId="{0754CE59-0B90-42DE-BA4C-226102C03930}" destId="{E861DA3C-290B-4151-BA90-5D43C926436D}" srcOrd="0" destOrd="2" presId="urn:microsoft.com/office/officeart/2005/8/layout/hList1"/>
    <dgm:cxn modelId="{A066AFF8-7595-4FA0-88B4-63742722505F}" srcId="{97896CE6-184B-4F32-A0B8-E58958439863}" destId="{7802A1EF-EB89-4A41-A25F-0324872C8842}" srcOrd="1" destOrd="0" parTransId="{6BFA0C65-2FC4-4649-9B3E-6672510C8E5F}" sibTransId="{BA3603B5-57A3-4017-95A2-E416F37A095F}"/>
    <dgm:cxn modelId="{365AFBB9-80E9-4B62-A6DF-3A433B199695}" type="presOf" srcId="{7BF6219E-2421-4D44-A8A8-CD831D762ED5}" destId="{E861DA3C-290B-4151-BA90-5D43C926436D}" srcOrd="0" destOrd="0" presId="urn:microsoft.com/office/officeart/2005/8/layout/hList1"/>
    <dgm:cxn modelId="{011A81D7-2A35-440A-84EA-E0DE0DD82F63}" srcId="{4A6D8F93-D4B0-4946-90A3-B63F7F8F3DC5}" destId="{6599F733-9A38-4BC7-B473-98456A97BEAE}" srcOrd="1" destOrd="0" parTransId="{B6F9BBCF-C4AE-44F1-82BD-9D249576DC1F}" sibTransId="{9C3D579E-29CE-4050-B629-8EEED4A6D238}"/>
    <dgm:cxn modelId="{AB73CDFE-4550-4906-B97F-9B18B2BA20E2}" srcId="{6599F733-9A38-4BC7-B473-98456A97BEAE}" destId="{0754CE59-0B90-42DE-BA4C-226102C03930}" srcOrd="2" destOrd="0" parTransId="{7C3701B0-FC97-4336-B3E8-DCD86DFC37DD}" sibTransId="{6F94C1C7-179E-45B5-A45F-9CB3F249F2BB}"/>
    <dgm:cxn modelId="{CAD25013-C5A4-43A8-BBFA-2D61C99F76A5}" srcId="{97896CE6-184B-4F32-A0B8-E58958439863}" destId="{E869D889-63B9-4430-8D26-46892B49ECA2}" srcOrd="0" destOrd="0" parTransId="{B58365B7-3959-4EFC-8781-A4840925F634}" sibTransId="{00AA2F1D-9D37-4AE6-A7A8-573C5096DD38}"/>
    <dgm:cxn modelId="{2104D819-F2A7-4BB7-BDDF-FC60F386DB31}" type="presOf" srcId="{41443BDD-3AB2-44E3-9B97-41ECCD5A5EB0}" destId="{066388CA-EFC4-4F98-99D8-B334E384A8B2}" srcOrd="0" destOrd="2" presId="urn:microsoft.com/office/officeart/2005/8/layout/hList1"/>
    <dgm:cxn modelId="{7403959C-3292-48B4-8D09-9977620134A6}" type="presOf" srcId="{E869D889-63B9-4430-8D26-46892B49ECA2}" destId="{066388CA-EFC4-4F98-99D8-B334E384A8B2}" srcOrd="0" destOrd="0" presId="urn:microsoft.com/office/officeart/2005/8/layout/hList1"/>
    <dgm:cxn modelId="{7839CA8C-AACD-422B-9E03-5A16F09722F9}" srcId="{6599F733-9A38-4BC7-B473-98456A97BEAE}" destId="{B65A844E-2565-49B3-8C7E-CD9DE3B3DDF7}" srcOrd="1" destOrd="0" parTransId="{00C9AE23-CE15-4FF6-8502-A36523672AD1}" sibTransId="{7A37FB49-4914-4011-B183-E0E5177C8CF5}"/>
    <dgm:cxn modelId="{787855B1-1D88-44FC-8F7D-D9D5B2345320}" type="presOf" srcId="{97896CE6-184B-4F32-A0B8-E58958439863}" destId="{FEEA4AD0-060A-4679-B8AB-7F8222CE96A0}" srcOrd="0" destOrd="0" presId="urn:microsoft.com/office/officeart/2005/8/layout/hList1"/>
    <dgm:cxn modelId="{93CA8EDB-7CA7-4DF2-871C-664EEC34C6E0}" type="presOf" srcId="{7802A1EF-EB89-4A41-A25F-0324872C8842}" destId="{066388CA-EFC4-4F98-99D8-B334E384A8B2}" srcOrd="0" destOrd="1" presId="urn:microsoft.com/office/officeart/2005/8/layout/hList1"/>
    <dgm:cxn modelId="{7636891A-E3AF-4DCE-8DB0-4985A8E59BC8}" type="presOf" srcId="{B65A844E-2565-49B3-8C7E-CD9DE3B3DDF7}" destId="{E861DA3C-290B-4151-BA90-5D43C926436D}" srcOrd="0" destOrd="1" presId="urn:microsoft.com/office/officeart/2005/8/layout/hList1"/>
    <dgm:cxn modelId="{8E1FB5D5-2D53-42D0-B985-66A387503A5B}" srcId="{6599F733-9A38-4BC7-B473-98456A97BEAE}" destId="{7BF6219E-2421-4D44-A8A8-CD831D762ED5}" srcOrd="0" destOrd="0" parTransId="{3FE78613-CCEA-4FC1-B71A-464F502E4085}" sibTransId="{5BDCA0B2-492B-4B1C-8704-F19B19EE90DA}"/>
    <dgm:cxn modelId="{92CC68E5-DD7A-4E85-8A72-BF31131413CB}" srcId="{97896CE6-184B-4F32-A0B8-E58958439863}" destId="{41443BDD-3AB2-44E3-9B97-41ECCD5A5EB0}" srcOrd="2" destOrd="0" parTransId="{F1C09B39-2190-4209-AC00-F0CE249AAF2B}" sibTransId="{A78FBA17-F0FA-4CFA-AC1B-86ED9B5BFE79}"/>
    <dgm:cxn modelId="{40567F4E-648A-4272-BE4E-67D4F290A432}" type="presOf" srcId="{4A6D8F93-D4B0-4946-90A3-B63F7F8F3DC5}" destId="{95E5D88F-D136-4399-B668-7D47B011DA42}" srcOrd="0" destOrd="0" presId="urn:microsoft.com/office/officeart/2005/8/layout/hList1"/>
    <dgm:cxn modelId="{A418FA79-19AF-4578-B7B5-4999F22CE9C1}" srcId="{4A6D8F93-D4B0-4946-90A3-B63F7F8F3DC5}" destId="{97896CE6-184B-4F32-A0B8-E58958439863}" srcOrd="0" destOrd="0" parTransId="{D1063AD2-D325-4676-AF83-F35456E45C54}" sibTransId="{0AD2095D-9763-491D-87A1-E7AFA5A86655}"/>
    <dgm:cxn modelId="{28B0A4DC-F222-4276-8CE3-CEAF2D1DD90C}" type="presParOf" srcId="{95E5D88F-D136-4399-B668-7D47B011DA42}" destId="{A56F12E5-28A4-4E8A-848A-6891CC0C05ED}" srcOrd="0" destOrd="0" presId="urn:microsoft.com/office/officeart/2005/8/layout/hList1"/>
    <dgm:cxn modelId="{942D8217-BB3D-4827-B124-B5CA197B3F47}" type="presParOf" srcId="{A56F12E5-28A4-4E8A-848A-6891CC0C05ED}" destId="{FEEA4AD0-060A-4679-B8AB-7F8222CE96A0}" srcOrd="0" destOrd="0" presId="urn:microsoft.com/office/officeart/2005/8/layout/hList1"/>
    <dgm:cxn modelId="{3719107D-4101-4429-86E9-50E991C305C4}" type="presParOf" srcId="{A56F12E5-28A4-4E8A-848A-6891CC0C05ED}" destId="{066388CA-EFC4-4F98-99D8-B334E384A8B2}" srcOrd="1" destOrd="0" presId="urn:microsoft.com/office/officeart/2005/8/layout/hList1"/>
    <dgm:cxn modelId="{A6942DEF-8F50-41EC-B3C4-D02671D62C26}" type="presParOf" srcId="{95E5D88F-D136-4399-B668-7D47B011DA42}" destId="{0BADA8F6-6FD2-4C11-8994-44C55AA3AA29}" srcOrd="1" destOrd="0" presId="urn:microsoft.com/office/officeart/2005/8/layout/hList1"/>
    <dgm:cxn modelId="{0CE7ED3A-18EA-45CE-8ADF-041AA6AC7084}" type="presParOf" srcId="{95E5D88F-D136-4399-B668-7D47B011DA42}" destId="{D962A559-EEED-4CF3-8491-9F06F66DA82F}" srcOrd="2" destOrd="0" presId="urn:microsoft.com/office/officeart/2005/8/layout/hList1"/>
    <dgm:cxn modelId="{155D6AB6-66EC-41A7-B697-8689A4BADF70}" type="presParOf" srcId="{D962A559-EEED-4CF3-8491-9F06F66DA82F}" destId="{6C0F3983-8890-491F-89E3-B21348D17654}" srcOrd="0" destOrd="0" presId="urn:microsoft.com/office/officeart/2005/8/layout/hList1"/>
    <dgm:cxn modelId="{AF59B43B-98C8-4558-9C79-024166A1DB3D}" type="presParOf" srcId="{D962A559-EEED-4CF3-8491-9F06F66DA82F}" destId="{E861DA3C-290B-4151-BA90-5D43C926436D}" srcOrd="1" destOrd="0" presId="urn:microsoft.com/office/officeart/2005/8/layout/hList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9BFA85-A805-4A15-9E6B-2D36C37F8554}" type="doc">
      <dgm:prSet loTypeId="urn:microsoft.com/office/officeart/2005/8/layout/venn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2D8DF0BA-B447-4B50-852C-CF31EA2BDF44}">
      <dgm:prSet phldrT="[Text]" custT="1"/>
      <dgm:spPr/>
      <dgm:t>
        <a:bodyPr/>
        <a:lstStyle/>
        <a:p>
          <a:pPr rtl="1"/>
          <a:r>
            <a:rPr lang="ar-SA" sz="1800" b="1" smtClean="0">
              <a:cs typeface="AL-Mohanad Bold" pitchFamily="2" charset="-78"/>
            </a:rPr>
            <a:t>وضع خطة لجمع الأدلة والمؤشرات والبيانات</a:t>
          </a:r>
          <a:endParaRPr lang="ar-SA" sz="1800" b="1" dirty="0">
            <a:cs typeface="AL-Mohanad Bold" pitchFamily="2" charset="-78"/>
          </a:endParaRPr>
        </a:p>
      </dgm:t>
    </dgm:pt>
    <dgm:pt modelId="{C7D115DE-8A5C-4294-AD11-9F3927685CDF}" type="parTrans" cxnId="{856DB03F-1499-4CD3-A0EB-E7A606E11461}">
      <dgm:prSet/>
      <dgm:spPr/>
      <dgm:t>
        <a:bodyPr/>
        <a:lstStyle/>
        <a:p>
          <a:pPr rtl="1"/>
          <a:endParaRPr lang="ar-SA"/>
        </a:p>
      </dgm:t>
    </dgm:pt>
    <dgm:pt modelId="{6FBFD890-771C-4506-B687-F25849385B15}" type="sibTrans" cxnId="{856DB03F-1499-4CD3-A0EB-E7A606E11461}">
      <dgm:prSet/>
      <dgm:spPr/>
      <dgm:t>
        <a:bodyPr/>
        <a:lstStyle/>
        <a:p>
          <a:pPr rtl="1"/>
          <a:endParaRPr lang="ar-SA"/>
        </a:p>
      </dgm:t>
    </dgm:pt>
    <dgm:pt modelId="{2CA6CE9A-713C-443F-9E0D-9937AED3F3D6}">
      <dgm:prSet phldrT="[Text]" custT="1"/>
      <dgm:spPr/>
      <dgm:t>
        <a:bodyPr/>
        <a:lstStyle/>
        <a:p>
          <a:pPr rtl="1"/>
          <a:r>
            <a:rPr lang="ar-SA" sz="1800" b="1" smtClean="0">
              <a:cs typeface="AL-Mohanad Bold" pitchFamily="2" charset="-78"/>
            </a:rPr>
            <a:t>تحديد الأشخاص الذين سيتم سؤالهم</a:t>
          </a:r>
          <a:endParaRPr lang="ar-SA" sz="1800" b="1" dirty="0">
            <a:cs typeface="AL-Mohanad Bold" pitchFamily="2" charset="-78"/>
          </a:endParaRPr>
        </a:p>
      </dgm:t>
    </dgm:pt>
    <dgm:pt modelId="{9B3D894F-B105-4A3C-8E7D-4975AF86681F}" type="parTrans" cxnId="{B82E57C9-C852-466B-913D-6AE62CB7F550}">
      <dgm:prSet/>
      <dgm:spPr/>
      <dgm:t>
        <a:bodyPr/>
        <a:lstStyle/>
        <a:p>
          <a:pPr rtl="1"/>
          <a:endParaRPr lang="ar-SA"/>
        </a:p>
      </dgm:t>
    </dgm:pt>
    <dgm:pt modelId="{9E5826A7-2EE1-428B-B1C1-AB20068642A3}" type="sibTrans" cxnId="{B82E57C9-C852-466B-913D-6AE62CB7F550}">
      <dgm:prSet/>
      <dgm:spPr/>
      <dgm:t>
        <a:bodyPr/>
        <a:lstStyle/>
        <a:p>
          <a:pPr rtl="1"/>
          <a:endParaRPr lang="ar-SA"/>
        </a:p>
      </dgm:t>
    </dgm:pt>
    <dgm:pt modelId="{101A6D0C-A8CD-4EE1-BC88-2258A292DAAB}">
      <dgm:prSet phldrT="[Text]" custT="1"/>
      <dgm:spPr/>
      <dgm:t>
        <a:bodyPr/>
        <a:lstStyle/>
        <a:p>
          <a:pPr rtl="1"/>
          <a:r>
            <a:rPr lang="ar-SA" sz="1800" b="1" smtClean="0">
              <a:cs typeface="AL-Mohanad Bold" pitchFamily="2" charset="-78"/>
            </a:rPr>
            <a:t>تشكيل فريق العمل وطريقة التنفيذ</a:t>
          </a:r>
          <a:endParaRPr lang="ar-SA" sz="1800" b="1" dirty="0">
            <a:cs typeface="AL-Mohanad Bold" pitchFamily="2" charset="-78"/>
          </a:endParaRPr>
        </a:p>
      </dgm:t>
    </dgm:pt>
    <dgm:pt modelId="{8E5BF7E5-F488-45E4-9DAC-FE5D11328B45}" type="parTrans" cxnId="{57A0AC61-053C-445D-8137-7443F4BF1F1E}">
      <dgm:prSet/>
      <dgm:spPr/>
      <dgm:t>
        <a:bodyPr/>
        <a:lstStyle/>
        <a:p>
          <a:pPr rtl="1"/>
          <a:endParaRPr lang="ar-SA"/>
        </a:p>
      </dgm:t>
    </dgm:pt>
    <dgm:pt modelId="{A57E0786-03A8-4DA2-A4E1-99B7BAA182BC}" type="sibTrans" cxnId="{57A0AC61-053C-445D-8137-7443F4BF1F1E}">
      <dgm:prSet/>
      <dgm:spPr/>
      <dgm:t>
        <a:bodyPr/>
        <a:lstStyle/>
        <a:p>
          <a:pPr rtl="1"/>
          <a:endParaRPr lang="ar-SA"/>
        </a:p>
      </dgm:t>
    </dgm:pt>
    <dgm:pt modelId="{F32D6DE5-8C39-40DD-8DFB-05EE3FD19318}" type="pres">
      <dgm:prSet presAssocID="{A49BFA85-A805-4A15-9E6B-2D36C37F85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D713004-73DF-4AA4-A2CF-5FDABA6F22D0}" type="pres">
      <dgm:prSet presAssocID="{2D8DF0BA-B447-4B50-852C-CF31EA2BDF44}" presName="Name5" presStyleLbl="vennNode1" presStyleIdx="0" presStyleCnt="3" custLinFactNeighborY="-4657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F0FAAB6-793C-40ED-83F6-BF07138D68BB}" type="pres">
      <dgm:prSet presAssocID="{6FBFD890-771C-4506-B687-F25849385B15}" presName="space" presStyleCnt="0"/>
      <dgm:spPr/>
      <dgm:t>
        <a:bodyPr/>
        <a:lstStyle/>
        <a:p>
          <a:pPr rtl="1"/>
          <a:endParaRPr lang="ar-SA"/>
        </a:p>
      </dgm:t>
    </dgm:pt>
    <dgm:pt modelId="{4F3FF180-8FE0-4297-8874-3B16A4568F70}" type="pres">
      <dgm:prSet presAssocID="{2CA6CE9A-713C-443F-9E0D-9937AED3F3D6}" presName="Name5" presStyleLbl="vennNode1" presStyleIdx="1" presStyleCnt="3" custLinFactNeighborY="-4657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BDFCC01-2EF5-48CD-9E68-0479F160A49B}" type="pres">
      <dgm:prSet presAssocID="{9E5826A7-2EE1-428B-B1C1-AB20068642A3}" presName="space" presStyleCnt="0"/>
      <dgm:spPr/>
      <dgm:t>
        <a:bodyPr/>
        <a:lstStyle/>
        <a:p>
          <a:pPr rtl="1"/>
          <a:endParaRPr lang="ar-SA"/>
        </a:p>
      </dgm:t>
    </dgm:pt>
    <dgm:pt modelId="{6BBC5ED2-E5CB-4767-AF4F-7EB1A7D2052D}" type="pres">
      <dgm:prSet presAssocID="{101A6D0C-A8CD-4EE1-BC88-2258A292DAAB}" presName="Name5" presStyleLbl="vennNode1" presStyleIdx="2" presStyleCnt="3" custLinFactNeighborY="-4657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82E57C9-C852-466B-913D-6AE62CB7F550}" srcId="{A49BFA85-A805-4A15-9E6B-2D36C37F8554}" destId="{2CA6CE9A-713C-443F-9E0D-9937AED3F3D6}" srcOrd="1" destOrd="0" parTransId="{9B3D894F-B105-4A3C-8E7D-4975AF86681F}" sibTransId="{9E5826A7-2EE1-428B-B1C1-AB20068642A3}"/>
    <dgm:cxn modelId="{67C708D9-D8E4-4128-95F8-4B576C020676}" type="presOf" srcId="{2CA6CE9A-713C-443F-9E0D-9937AED3F3D6}" destId="{4F3FF180-8FE0-4297-8874-3B16A4568F70}" srcOrd="0" destOrd="0" presId="urn:microsoft.com/office/officeart/2005/8/layout/venn3"/>
    <dgm:cxn modelId="{57A0AC61-053C-445D-8137-7443F4BF1F1E}" srcId="{A49BFA85-A805-4A15-9E6B-2D36C37F8554}" destId="{101A6D0C-A8CD-4EE1-BC88-2258A292DAAB}" srcOrd="2" destOrd="0" parTransId="{8E5BF7E5-F488-45E4-9DAC-FE5D11328B45}" sibTransId="{A57E0786-03A8-4DA2-A4E1-99B7BAA182BC}"/>
    <dgm:cxn modelId="{2C099BB8-86FB-48ED-9F05-36ACF66E688C}" type="presOf" srcId="{101A6D0C-A8CD-4EE1-BC88-2258A292DAAB}" destId="{6BBC5ED2-E5CB-4767-AF4F-7EB1A7D2052D}" srcOrd="0" destOrd="0" presId="urn:microsoft.com/office/officeart/2005/8/layout/venn3"/>
    <dgm:cxn modelId="{856DB03F-1499-4CD3-A0EB-E7A606E11461}" srcId="{A49BFA85-A805-4A15-9E6B-2D36C37F8554}" destId="{2D8DF0BA-B447-4B50-852C-CF31EA2BDF44}" srcOrd="0" destOrd="0" parTransId="{C7D115DE-8A5C-4294-AD11-9F3927685CDF}" sibTransId="{6FBFD890-771C-4506-B687-F25849385B15}"/>
    <dgm:cxn modelId="{A3B9D2C1-B3D7-450A-8FF3-80051275755D}" type="presOf" srcId="{2D8DF0BA-B447-4B50-852C-CF31EA2BDF44}" destId="{4D713004-73DF-4AA4-A2CF-5FDABA6F22D0}" srcOrd="0" destOrd="0" presId="urn:microsoft.com/office/officeart/2005/8/layout/venn3"/>
    <dgm:cxn modelId="{3FEFA0C2-61CA-4E45-A54F-C97CA1047153}" type="presOf" srcId="{A49BFA85-A805-4A15-9E6B-2D36C37F8554}" destId="{F32D6DE5-8C39-40DD-8DFB-05EE3FD19318}" srcOrd="0" destOrd="0" presId="urn:microsoft.com/office/officeart/2005/8/layout/venn3"/>
    <dgm:cxn modelId="{DA46D7CB-A68D-40AD-AAE0-AF6A14FD000B}" type="presParOf" srcId="{F32D6DE5-8C39-40DD-8DFB-05EE3FD19318}" destId="{4D713004-73DF-4AA4-A2CF-5FDABA6F22D0}" srcOrd="0" destOrd="0" presId="urn:microsoft.com/office/officeart/2005/8/layout/venn3"/>
    <dgm:cxn modelId="{11D88CC9-9963-4AD8-90EF-9C2DEEE04477}" type="presParOf" srcId="{F32D6DE5-8C39-40DD-8DFB-05EE3FD19318}" destId="{9F0FAAB6-793C-40ED-83F6-BF07138D68BB}" srcOrd="1" destOrd="0" presId="urn:microsoft.com/office/officeart/2005/8/layout/venn3"/>
    <dgm:cxn modelId="{16A723E8-EAEC-47D2-B52F-4E21DA0DCA42}" type="presParOf" srcId="{F32D6DE5-8C39-40DD-8DFB-05EE3FD19318}" destId="{4F3FF180-8FE0-4297-8874-3B16A4568F70}" srcOrd="2" destOrd="0" presId="urn:microsoft.com/office/officeart/2005/8/layout/venn3"/>
    <dgm:cxn modelId="{9367954C-45F9-4B12-932B-7CC5B4EE4D17}" type="presParOf" srcId="{F32D6DE5-8C39-40DD-8DFB-05EE3FD19318}" destId="{6BDFCC01-2EF5-48CD-9E68-0479F160A49B}" srcOrd="3" destOrd="0" presId="urn:microsoft.com/office/officeart/2005/8/layout/venn3"/>
    <dgm:cxn modelId="{F3DF582F-0AD6-4F58-8D28-51BB8E39983C}" type="presParOf" srcId="{F32D6DE5-8C39-40DD-8DFB-05EE3FD19318}" destId="{6BBC5ED2-E5CB-4767-AF4F-7EB1A7D2052D}" srcOrd="4" destOrd="0" presId="urn:microsoft.com/office/officeart/2005/8/layout/venn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E920CCE-F7D1-41C7-A510-7974C984907D}" type="doc">
      <dgm:prSet loTypeId="urn:microsoft.com/office/officeart/2005/8/layout/venn3" loCatId="relationship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pPr rtl="1"/>
          <a:endParaRPr lang="ar-SA"/>
        </a:p>
      </dgm:t>
    </dgm:pt>
    <dgm:pt modelId="{D7E6A867-6E91-47B2-8FE1-436B61CDF9D0}">
      <dgm:prSet phldrT="[Text]" custT="1"/>
      <dgm:spPr/>
      <dgm:t>
        <a:bodyPr/>
        <a:lstStyle/>
        <a:p>
          <a:pPr rtl="1"/>
          <a:r>
            <a:rPr lang="ar-SA" sz="1800" b="1" dirty="0" smtClean="0">
              <a:cs typeface="AL-Mohanad Bold" pitchFamily="2" charset="-78"/>
            </a:rPr>
            <a:t>تحديد نقاط القوة والضعف وأولويات التحسين بناء على النتائج</a:t>
          </a:r>
          <a:endParaRPr lang="ar-SA" sz="1800" b="1" dirty="0">
            <a:cs typeface="AL-Mohanad Bold" pitchFamily="2" charset="-78"/>
          </a:endParaRPr>
        </a:p>
      </dgm:t>
    </dgm:pt>
    <dgm:pt modelId="{DBD38FC2-7D65-4FE9-BB95-4DC1E3570F72}" type="parTrans" cxnId="{100AC0AC-6F4A-480B-9A58-1F09E2B645CF}">
      <dgm:prSet/>
      <dgm:spPr/>
      <dgm:t>
        <a:bodyPr/>
        <a:lstStyle/>
        <a:p>
          <a:pPr rtl="1"/>
          <a:endParaRPr lang="ar-SA" sz="1800"/>
        </a:p>
      </dgm:t>
    </dgm:pt>
    <dgm:pt modelId="{8DE2788B-CE0C-458B-9A27-50F5C2832DE7}" type="sibTrans" cxnId="{100AC0AC-6F4A-480B-9A58-1F09E2B645CF}">
      <dgm:prSet/>
      <dgm:spPr/>
      <dgm:t>
        <a:bodyPr/>
        <a:lstStyle/>
        <a:p>
          <a:pPr rtl="1"/>
          <a:endParaRPr lang="ar-SA" sz="1800"/>
        </a:p>
      </dgm:t>
    </dgm:pt>
    <dgm:pt modelId="{F7B1D244-FA1A-4F9F-B94D-881BE356F0D7}">
      <dgm:prSet phldrT="[Text]" custT="1"/>
      <dgm:spPr/>
      <dgm:t>
        <a:bodyPr/>
        <a:lstStyle/>
        <a:p>
          <a:pPr rtl="1"/>
          <a:r>
            <a:rPr lang="ar-SA" sz="1800" b="1" dirty="0" smtClean="0">
              <a:cs typeface="AL-Mohanad Bold" pitchFamily="2" charset="-78"/>
            </a:rPr>
            <a:t>تسجيل التقديرات للمعايير الفرعية وللمعيار العام</a:t>
          </a:r>
          <a:endParaRPr lang="ar-SA" sz="1800" b="1" dirty="0">
            <a:cs typeface="AL-Mohanad Bold" pitchFamily="2" charset="-78"/>
          </a:endParaRPr>
        </a:p>
      </dgm:t>
    </dgm:pt>
    <dgm:pt modelId="{B68F91D0-2082-4738-B9DB-BB305BE4F8C5}" type="parTrans" cxnId="{D2E1157B-97A2-4CDF-8470-0DC9B52C0D33}">
      <dgm:prSet/>
      <dgm:spPr/>
      <dgm:t>
        <a:bodyPr/>
        <a:lstStyle/>
        <a:p>
          <a:pPr rtl="1"/>
          <a:endParaRPr lang="ar-SA" sz="1800"/>
        </a:p>
      </dgm:t>
    </dgm:pt>
    <dgm:pt modelId="{950B75BD-5DA4-4762-AEC4-8925AE8B722E}" type="sibTrans" cxnId="{D2E1157B-97A2-4CDF-8470-0DC9B52C0D33}">
      <dgm:prSet/>
      <dgm:spPr/>
      <dgm:t>
        <a:bodyPr/>
        <a:lstStyle/>
        <a:p>
          <a:pPr rtl="1"/>
          <a:endParaRPr lang="ar-SA" sz="1800"/>
        </a:p>
      </dgm:t>
    </dgm:pt>
    <dgm:pt modelId="{6AD52A04-3A88-4DA7-93B3-18B1B39371B5}">
      <dgm:prSet phldrT="[Text]" custT="1"/>
      <dgm:spPr/>
      <dgm:t>
        <a:bodyPr/>
        <a:lstStyle/>
        <a:p>
          <a:pPr rtl="1"/>
          <a:r>
            <a:rPr lang="ar-SA" sz="1800" b="1" dirty="0" smtClean="0">
              <a:cs typeface="AL-Mohanad Bold" pitchFamily="2" charset="-78"/>
            </a:rPr>
            <a:t>تسجيل الملاحظات وأولويات التحسين المقترحة</a:t>
          </a:r>
          <a:endParaRPr lang="ar-SA" sz="1800" b="1" dirty="0">
            <a:cs typeface="AL-Mohanad Bold" pitchFamily="2" charset="-78"/>
          </a:endParaRPr>
        </a:p>
      </dgm:t>
    </dgm:pt>
    <dgm:pt modelId="{9085F832-9A1A-4245-AF3D-C299FC321502}" type="parTrans" cxnId="{8D6E2712-0268-46A9-AF51-F769FAFD733C}">
      <dgm:prSet/>
      <dgm:spPr/>
      <dgm:t>
        <a:bodyPr/>
        <a:lstStyle/>
        <a:p>
          <a:pPr rtl="1"/>
          <a:endParaRPr lang="ar-SA" sz="1800"/>
        </a:p>
      </dgm:t>
    </dgm:pt>
    <dgm:pt modelId="{011F361B-E7AF-4254-955F-569A12739C74}" type="sibTrans" cxnId="{8D6E2712-0268-46A9-AF51-F769FAFD733C}">
      <dgm:prSet/>
      <dgm:spPr/>
      <dgm:t>
        <a:bodyPr/>
        <a:lstStyle/>
        <a:p>
          <a:pPr rtl="1"/>
          <a:endParaRPr lang="ar-SA" sz="1800"/>
        </a:p>
      </dgm:t>
    </dgm:pt>
    <dgm:pt modelId="{619827EF-0DA9-4FEA-9C7D-3131A7CDD45E}">
      <dgm:prSet phldrT="[Text]" custT="1"/>
      <dgm:spPr/>
      <dgm:t>
        <a:bodyPr/>
        <a:lstStyle/>
        <a:p>
          <a:pPr rtl="1"/>
          <a:r>
            <a:rPr lang="ar-SA" sz="1800" b="1" dirty="0" smtClean="0">
              <a:cs typeface="AL-Mohanad Bold" pitchFamily="2" charset="-78"/>
            </a:rPr>
            <a:t>وضع تقدير كلي لكل مقياس فرعي</a:t>
          </a:r>
          <a:endParaRPr lang="ar-SA" sz="1800" b="1" dirty="0">
            <a:cs typeface="AL-Mohanad Bold" pitchFamily="2" charset="-78"/>
          </a:endParaRPr>
        </a:p>
      </dgm:t>
    </dgm:pt>
    <dgm:pt modelId="{93C0220A-76DA-4908-B205-9F4EAE1C70F0}" type="parTrans" cxnId="{193D2589-E7A4-4A92-BB95-11002E3E1ACF}">
      <dgm:prSet/>
      <dgm:spPr/>
      <dgm:t>
        <a:bodyPr/>
        <a:lstStyle/>
        <a:p>
          <a:pPr rtl="1"/>
          <a:endParaRPr lang="ar-SA" sz="1800"/>
        </a:p>
      </dgm:t>
    </dgm:pt>
    <dgm:pt modelId="{AFA9DC50-E09F-4220-81AD-1D38D118559D}" type="sibTrans" cxnId="{193D2589-E7A4-4A92-BB95-11002E3E1ACF}">
      <dgm:prSet/>
      <dgm:spPr/>
      <dgm:t>
        <a:bodyPr/>
        <a:lstStyle/>
        <a:p>
          <a:pPr rtl="1"/>
          <a:endParaRPr lang="ar-SA" sz="1800"/>
        </a:p>
      </dgm:t>
    </dgm:pt>
    <dgm:pt modelId="{7CB3D52A-5A17-4CFA-B649-6D6EB4732DD9}">
      <dgm:prSet phldrT="[Text]" custT="1"/>
      <dgm:spPr/>
      <dgm:t>
        <a:bodyPr/>
        <a:lstStyle/>
        <a:p>
          <a:pPr rtl="1"/>
          <a:r>
            <a:rPr lang="ar-SA" sz="1800" b="1" smtClean="0">
              <a:cs typeface="AL-Mohanad Bold" pitchFamily="2" charset="-78"/>
            </a:rPr>
            <a:t>تقويم الأداء على كل ممارسة بناء على المؤشرات (باستخدام النجوم)</a:t>
          </a:r>
          <a:endParaRPr lang="ar-SA" sz="1800" b="1" dirty="0">
            <a:cs typeface="AL-Mohanad Bold" pitchFamily="2" charset="-78"/>
          </a:endParaRPr>
        </a:p>
      </dgm:t>
    </dgm:pt>
    <dgm:pt modelId="{72393EE6-9792-48D0-AA4E-18AEF9761BCA}" type="parTrans" cxnId="{46C67FF1-7E57-4B78-8C97-99D45C2E9B81}">
      <dgm:prSet/>
      <dgm:spPr/>
      <dgm:t>
        <a:bodyPr/>
        <a:lstStyle/>
        <a:p>
          <a:pPr rtl="1"/>
          <a:endParaRPr lang="ar-SA" sz="1800"/>
        </a:p>
      </dgm:t>
    </dgm:pt>
    <dgm:pt modelId="{144F123E-0851-40C5-AF92-AEED57051B9C}" type="sibTrans" cxnId="{46C67FF1-7E57-4B78-8C97-99D45C2E9B81}">
      <dgm:prSet/>
      <dgm:spPr/>
      <dgm:t>
        <a:bodyPr/>
        <a:lstStyle/>
        <a:p>
          <a:pPr rtl="1"/>
          <a:endParaRPr lang="ar-SA" sz="1800"/>
        </a:p>
      </dgm:t>
    </dgm:pt>
    <dgm:pt modelId="{3EE07703-A1BD-4C7F-9C81-57846014D722}" type="pres">
      <dgm:prSet presAssocID="{3E920CCE-F7D1-41C7-A510-7974C98490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F48E0E2-D1B1-4FB6-9865-5C006A5B8AE4}" type="pres">
      <dgm:prSet presAssocID="{D7E6A867-6E91-47B2-8FE1-436B61CDF9D0}" presName="Name5" presStyleLbl="vennNode1" presStyleIdx="0" presStyleCnt="5" custLinFactNeighborY="6561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BC7660-EEAB-4409-B2CE-7B81C373CDFF}" type="pres">
      <dgm:prSet presAssocID="{8DE2788B-CE0C-458B-9A27-50F5C2832DE7}" presName="space" presStyleCnt="0"/>
      <dgm:spPr/>
      <dgm:t>
        <a:bodyPr/>
        <a:lstStyle/>
        <a:p>
          <a:pPr rtl="1"/>
          <a:endParaRPr lang="ar-SA"/>
        </a:p>
      </dgm:t>
    </dgm:pt>
    <dgm:pt modelId="{A14BC9F1-F816-4AFD-A149-770AF36505EA}" type="pres">
      <dgm:prSet presAssocID="{F7B1D244-FA1A-4F9F-B94D-881BE356F0D7}" presName="Name5" presStyleLbl="vennNode1" presStyleIdx="1" presStyleCnt="5" custLinFactNeighborY="6162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B364E01-40A0-463F-87BF-F43BC3810C0B}" type="pres">
      <dgm:prSet presAssocID="{950B75BD-5DA4-4762-AEC4-8925AE8B722E}" presName="space" presStyleCnt="0"/>
      <dgm:spPr/>
      <dgm:t>
        <a:bodyPr/>
        <a:lstStyle/>
        <a:p>
          <a:pPr rtl="1"/>
          <a:endParaRPr lang="ar-SA"/>
        </a:p>
      </dgm:t>
    </dgm:pt>
    <dgm:pt modelId="{27267528-FE9E-4A66-85BE-92CAEC8C3C92}" type="pres">
      <dgm:prSet presAssocID="{6AD52A04-3A88-4DA7-93B3-18B1B39371B5}" presName="Name5" presStyleLbl="vennNode1" presStyleIdx="2" presStyleCnt="5" custLinFactNeighborY="6162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BCD80D-35FD-4509-9398-FB6863AD667A}" type="pres">
      <dgm:prSet presAssocID="{011F361B-E7AF-4254-955F-569A12739C74}" presName="space" presStyleCnt="0"/>
      <dgm:spPr/>
      <dgm:t>
        <a:bodyPr/>
        <a:lstStyle/>
        <a:p>
          <a:pPr rtl="1"/>
          <a:endParaRPr lang="ar-SA"/>
        </a:p>
      </dgm:t>
    </dgm:pt>
    <dgm:pt modelId="{5F37665B-F89A-4265-B15E-B3E7724B39D2}" type="pres">
      <dgm:prSet presAssocID="{619827EF-0DA9-4FEA-9C7D-3131A7CDD45E}" presName="Name5" presStyleLbl="vennNode1" presStyleIdx="3" presStyleCnt="5" custLinFactNeighborX="7149" custLinFactNeighborY="6162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01DD4AB-67F9-4B97-9534-3A33BF06C520}" type="pres">
      <dgm:prSet presAssocID="{AFA9DC50-E09F-4220-81AD-1D38D118559D}" presName="space" presStyleCnt="0"/>
      <dgm:spPr/>
      <dgm:t>
        <a:bodyPr/>
        <a:lstStyle/>
        <a:p>
          <a:pPr rtl="1"/>
          <a:endParaRPr lang="ar-SA"/>
        </a:p>
      </dgm:t>
    </dgm:pt>
    <dgm:pt modelId="{77097BD7-3265-4A60-85BC-8617BCC1247A}" type="pres">
      <dgm:prSet presAssocID="{7CB3D52A-5A17-4CFA-B649-6D6EB4732DD9}" presName="Name5" presStyleLbl="vennNode1" presStyleIdx="4" presStyleCnt="5" custLinFactNeighborX="-1636" custLinFactNeighborY="1282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93D2589-E7A4-4A92-BB95-11002E3E1ACF}" srcId="{3E920CCE-F7D1-41C7-A510-7974C984907D}" destId="{619827EF-0DA9-4FEA-9C7D-3131A7CDD45E}" srcOrd="3" destOrd="0" parTransId="{93C0220A-76DA-4908-B205-9F4EAE1C70F0}" sibTransId="{AFA9DC50-E09F-4220-81AD-1D38D118559D}"/>
    <dgm:cxn modelId="{87169BE1-4293-4F3A-8F22-902178188EFB}" type="presOf" srcId="{F7B1D244-FA1A-4F9F-B94D-881BE356F0D7}" destId="{A14BC9F1-F816-4AFD-A149-770AF36505EA}" srcOrd="0" destOrd="0" presId="urn:microsoft.com/office/officeart/2005/8/layout/venn3"/>
    <dgm:cxn modelId="{100AC0AC-6F4A-480B-9A58-1F09E2B645CF}" srcId="{3E920CCE-F7D1-41C7-A510-7974C984907D}" destId="{D7E6A867-6E91-47B2-8FE1-436B61CDF9D0}" srcOrd="0" destOrd="0" parTransId="{DBD38FC2-7D65-4FE9-BB95-4DC1E3570F72}" sibTransId="{8DE2788B-CE0C-458B-9A27-50F5C2832DE7}"/>
    <dgm:cxn modelId="{CC143854-8B58-48FD-A4F4-ABB22D891009}" type="presOf" srcId="{6AD52A04-3A88-4DA7-93B3-18B1B39371B5}" destId="{27267528-FE9E-4A66-85BE-92CAEC8C3C92}" srcOrd="0" destOrd="0" presId="urn:microsoft.com/office/officeart/2005/8/layout/venn3"/>
    <dgm:cxn modelId="{3D17A5EC-9FAA-470C-BED1-2C7FD6B4884B}" type="presOf" srcId="{7CB3D52A-5A17-4CFA-B649-6D6EB4732DD9}" destId="{77097BD7-3265-4A60-85BC-8617BCC1247A}" srcOrd="0" destOrd="0" presId="urn:microsoft.com/office/officeart/2005/8/layout/venn3"/>
    <dgm:cxn modelId="{8D6E2712-0268-46A9-AF51-F769FAFD733C}" srcId="{3E920CCE-F7D1-41C7-A510-7974C984907D}" destId="{6AD52A04-3A88-4DA7-93B3-18B1B39371B5}" srcOrd="2" destOrd="0" parTransId="{9085F832-9A1A-4245-AF3D-C299FC321502}" sibTransId="{011F361B-E7AF-4254-955F-569A12739C74}"/>
    <dgm:cxn modelId="{F6CA3511-E71A-48DA-8DBC-831BB4559717}" type="presOf" srcId="{619827EF-0DA9-4FEA-9C7D-3131A7CDD45E}" destId="{5F37665B-F89A-4265-B15E-B3E7724B39D2}" srcOrd="0" destOrd="0" presId="urn:microsoft.com/office/officeart/2005/8/layout/venn3"/>
    <dgm:cxn modelId="{321764E0-B3DC-487D-B66F-8C009F612114}" type="presOf" srcId="{3E920CCE-F7D1-41C7-A510-7974C984907D}" destId="{3EE07703-A1BD-4C7F-9C81-57846014D722}" srcOrd="0" destOrd="0" presId="urn:microsoft.com/office/officeart/2005/8/layout/venn3"/>
    <dgm:cxn modelId="{9916D6DA-8313-4C7E-95F0-E18947AB1389}" type="presOf" srcId="{D7E6A867-6E91-47B2-8FE1-436B61CDF9D0}" destId="{6F48E0E2-D1B1-4FB6-9865-5C006A5B8AE4}" srcOrd="0" destOrd="0" presId="urn:microsoft.com/office/officeart/2005/8/layout/venn3"/>
    <dgm:cxn modelId="{D2E1157B-97A2-4CDF-8470-0DC9B52C0D33}" srcId="{3E920CCE-F7D1-41C7-A510-7974C984907D}" destId="{F7B1D244-FA1A-4F9F-B94D-881BE356F0D7}" srcOrd="1" destOrd="0" parTransId="{B68F91D0-2082-4738-B9DB-BB305BE4F8C5}" sibTransId="{950B75BD-5DA4-4762-AEC4-8925AE8B722E}"/>
    <dgm:cxn modelId="{46C67FF1-7E57-4B78-8C97-99D45C2E9B81}" srcId="{3E920CCE-F7D1-41C7-A510-7974C984907D}" destId="{7CB3D52A-5A17-4CFA-B649-6D6EB4732DD9}" srcOrd="4" destOrd="0" parTransId="{72393EE6-9792-48D0-AA4E-18AEF9761BCA}" sibTransId="{144F123E-0851-40C5-AF92-AEED57051B9C}"/>
    <dgm:cxn modelId="{BB269989-D9D8-44AB-963F-203519032434}" type="presParOf" srcId="{3EE07703-A1BD-4C7F-9C81-57846014D722}" destId="{6F48E0E2-D1B1-4FB6-9865-5C006A5B8AE4}" srcOrd="0" destOrd="0" presId="urn:microsoft.com/office/officeart/2005/8/layout/venn3"/>
    <dgm:cxn modelId="{B2A65A06-3DB3-4C85-9F5B-D895CF401026}" type="presParOf" srcId="{3EE07703-A1BD-4C7F-9C81-57846014D722}" destId="{5FBC7660-EEAB-4409-B2CE-7B81C373CDFF}" srcOrd="1" destOrd="0" presId="urn:microsoft.com/office/officeart/2005/8/layout/venn3"/>
    <dgm:cxn modelId="{145023BC-D408-4162-B69F-C439B851EFEB}" type="presParOf" srcId="{3EE07703-A1BD-4C7F-9C81-57846014D722}" destId="{A14BC9F1-F816-4AFD-A149-770AF36505EA}" srcOrd="2" destOrd="0" presId="urn:microsoft.com/office/officeart/2005/8/layout/venn3"/>
    <dgm:cxn modelId="{434BCE31-9BD4-4142-8451-332E1E1D1FDC}" type="presParOf" srcId="{3EE07703-A1BD-4C7F-9C81-57846014D722}" destId="{FB364E01-40A0-463F-87BF-F43BC3810C0B}" srcOrd="3" destOrd="0" presId="urn:microsoft.com/office/officeart/2005/8/layout/venn3"/>
    <dgm:cxn modelId="{D98AB373-3ECD-4353-80A4-7B321B7BE688}" type="presParOf" srcId="{3EE07703-A1BD-4C7F-9C81-57846014D722}" destId="{27267528-FE9E-4A66-85BE-92CAEC8C3C92}" srcOrd="4" destOrd="0" presId="urn:microsoft.com/office/officeart/2005/8/layout/venn3"/>
    <dgm:cxn modelId="{D36D4519-A470-4F9D-8CBA-B9044117F04F}" type="presParOf" srcId="{3EE07703-A1BD-4C7F-9C81-57846014D722}" destId="{EFBCD80D-35FD-4509-9398-FB6863AD667A}" srcOrd="5" destOrd="0" presId="urn:microsoft.com/office/officeart/2005/8/layout/venn3"/>
    <dgm:cxn modelId="{606AE2EF-2017-4722-9132-EBEF905478A0}" type="presParOf" srcId="{3EE07703-A1BD-4C7F-9C81-57846014D722}" destId="{5F37665B-F89A-4265-B15E-B3E7724B39D2}" srcOrd="6" destOrd="0" presId="urn:microsoft.com/office/officeart/2005/8/layout/venn3"/>
    <dgm:cxn modelId="{B2E30E62-9E44-4550-87A7-4FE4948F655C}" type="presParOf" srcId="{3EE07703-A1BD-4C7F-9C81-57846014D722}" destId="{A01DD4AB-67F9-4B97-9534-3A33BF06C520}" srcOrd="7" destOrd="0" presId="urn:microsoft.com/office/officeart/2005/8/layout/venn3"/>
    <dgm:cxn modelId="{3388D0B3-04E4-4D10-9BFD-2A1252C70755}" type="presParOf" srcId="{3EE07703-A1BD-4C7F-9C81-57846014D722}" destId="{77097BD7-3265-4A60-85BC-8617BCC1247A}" srcOrd="8" destOrd="0" presId="urn:microsoft.com/office/officeart/2005/8/layout/venn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2116A6-41AC-45DC-919B-932A5F7ED930}" type="doc">
      <dgm:prSet loTypeId="urn:microsoft.com/office/officeart/2005/8/layout/venn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A9434081-E67B-4251-9D50-1FA66F519FB0}">
      <dgm:prSet phldrT="[Text]" custT="1"/>
      <dgm:spPr/>
      <dgm:t>
        <a:bodyPr/>
        <a:lstStyle/>
        <a:p>
          <a:pPr rtl="1"/>
          <a:r>
            <a:rPr lang="ar-SA" sz="1800" b="1" smtClean="0">
              <a:cs typeface="AL-Mohanad Bold" pitchFamily="2" charset="-78"/>
            </a:rPr>
            <a:t>أخذ رأي مقوم مستقل</a:t>
          </a:r>
          <a:endParaRPr lang="ar-SA" sz="1800" b="1" dirty="0">
            <a:cs typeface="AL-Mohanad Bold" pitchFamily="2" charset="-78"/>
          </a:endParaRPr>
        </a:p>
      </dgm:t>
    </dgm:pt>
    <dgm:pt modelId="{305DBFBB-0A76-4546-AB07-BFC234548539}" type="parTrans" cxnId="{B37CBEEF-B7DC-40CB-8823-D92B97E5F8C5}">
      <dgm:prSet/>
      <dgm:spPr/>
      <dgm:t>
        <a:bodyPr/>
        <a:lstStyle/>
        <a:p>
          <a:pPr rtl="1"/>
          <a:endParaRPr lang="ar-SA"/>
        </a:p>
      </dgm:t>
    </dgm:pt>
    <dgm:pt modelId="{22AB69EB-7473-4F5B-9D42-BE1D35E56001}" type="sibTrans" cxnId="{B37CBEEF-B7DC-40CB-8823-D92B97E5F8C5}">
      <dgm:prSet/>
      <dgm:spPr/>
      <dgm:t>
        <a:bodyPr/>
        <a:lstStyle/>
        <a:p>
          <a:pPr rtl="1"/>
          <a:endParaRPr lang="ar-SA"/>
        </a:p>
      </dgm:t>
    </dgm:pt>
    <dgm:pt modelId="{A685125E-CF98-4E5F-97EB-12004C000E52}">
      <dgm:prSet phldrT="[Text]" custT="1"/>
      <dgm:spPr/>
      <dgm:t>
        <a:bodyPr/>
        <a:lstStyle/>
        <a:p>
          <a:pPr rtl="1"/>
          <a:r>
            <a:rPr lang="ar-SA" sz="1800" b="1" dirty="0" smtClean="0">
              <a:cs typeface="AL-Mohanad Bold" pitchFamily="2" charset="-78"/>
            </a:rPr>
            <a:t>تسجيل المؤشرات والأدلة</a:t>
          </a:r>
          <a:endParaRPr lang="ar-SA" sz="1800" b="1" dirty="0">
            <a:cs typeface="AL-Mohanad Bold" pitchFamily="2" charset="-78"/>
          </a:endParaRPr>
        </a:p>
      </dgm:t>
    </dgm:pt>
    <dgm:pt modelId="{98E3D133-947F-4BD7-A4C8-503474D9EE8D}" type="parTrans" cxnId="{88124262-CDFA-432B-B0D6-92F8D1D383F8}">
      <dgm:prSet/>
      <dgm:spPr/>
      <dgm:t>
        <a:bodyPr/>
        <a:lstStyle/>
        <a:p>
          <a:pPr rtl="1"/>
          <a:endParaRPr lang="ar-SA"/>
        </a:p>
      </dgm:t>
    </dgm:pt>
    <dgm:pt modelId="{CC6C15AA-DFF8-44D4-AC3A-2E18949B89D4}" type="sibTrans" cxnId="{88124262-CDFA-432B-B0D6-92F8D1D383F8}">
      <dgm:prSet/>
      <dgm:spPr/>
      <dgm:t>
        <a:bodyPr/>
        <a:lstStyle/>
        <a:p>
          <a:pPr rtl="1"/>
          <a:endParaRPr lang="ar-SA"/>
        </a:p>
      </dgm:t>
    </dgm:pt>
    <dgm:pt modelId="{ADAE6C0C-88E3-45F9-9A72-FC88DAC39F2A}" type="pres">
      <dgm:prSet presAssocID="{BA2116A6-41AC-45DC-919B-932A5F7ED9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B9C1B1C-6C1A-4B2C-AD17-8E79415ED440}" type="pres">
      <dgm:prSet presAssocID="{A9434081-E67B-4251-9D50-1FA66F519FB0}" presName="Name5" presStyleLbl="vennNode1" presStyleIdx="0" presStyleCnt="2" custScaleY="43608" custLinFactNeighborX="-12411" custLinFactNeighborY="3087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94A236C-07DC-47CD-955F-AD87559FE944}" type="pres">
      <dgm:prSet presAssocID="{22AB69EB-7473-4F5B-9D42-BE1D35E56001}" presName="space" presStyleCnt="0"/>
      <dgm:spPr/>
      <dgm:t>
        <a:bodyPr/>
        <a:lstStyle/>
        <a:p>
          <a:pPr rtl="1"/>
          <a:endParaRPr lang="ar-SA"/>
        </a:p>
      </dgm:t>
    </dgm:pt>
    <dgm:pt modelId="{3158096A-D9B4-49E9-BA40-4C95B529DDD6}" type="pres">
      <dgm:prSet presAssocID="{A685125E-CF98-4E5F-97EB-12004C000E52}" presName="Name5" presStyleLbl="vennNode1" presStyleIdx="1" presStyleCnt="2" custScaleY="44546" custLinFactNeighborY="971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070C793-272A-4B90-B203-2EDA2B6AE744}" type="presOf" srcId="{A685125E-CF98-4E5F-97EB-12004C000E52}" destId="{3158096A-D9B4-49E9-BA40-4C95B529DDD6}" srcOrd="0" destOrd="0" presId="urn:microsoft.com/office/officeart/2005/8/layout/venn3"/>
    <dgm:cxn modelId="{442FC03A-3DD2-4EC4-918B-C4588D4C36B7}" type="presOf" srcId="{BA2116A6-41AC-45DC-919B-932A5F7ED930}" destId="{ADAE6C0C-88E3-45F9-9A72-FC88DAC39F2A}" srcOrd="0" destOrd="0" presId="urn:microsoft.com/office/officeart/2005/8/layout/venn3"/>
    <dgm:cxn modelId="{88124262-CDFA-432B-B0D6-92F8D1D383F8}" srcId="{BA2116A6-41AC-45DC-919B-932A5F7ED930}" destId="{A685125E-CF98-4E5F-97EB-12004C000E52}" srcOrd="1" destOrd="0" parTransId="{98E3D133-947F-4BD7-A4C8-503474D9EE8D}" sibTransId="{CC6C15AA-DFF8-44D4-AC3A-2E18949B89D4}"/>
    <dgm:cxn modelId="{E3BD2E3D-8B2C-41B2-B10C-1552B05D7393}" type="presOf" srcId="{A9434081-E67B-4251-9D50-1FA66F519FB0}" destId="{FB9C1B1C-6C1A-4B2C-AD17-8E79415ED440}" srcOrd="0" destOrd="0" presId="urn:microsoft.com/office/officeart/2005/8/layout/venn3"/>
    <dgm:cxn modelId="{B37CBEEF-B7DC-40CB-8823-D92B97E5F8C5}" srcId="{BA2116A6-41AC-45DC-919B-932A5F7ED930}" destId="{A9434081-E67B-4251-9D50-1FA66F519FB0}" srcOrd="0" destOrd="0" parTransId="{305DBFBB-0A76-4546-AB07-BFC234548539}" sibTransId="{22AB69EB-7473-4F5B-9D42-BE1D35E56001}"/>
    <dgm:cxn modelId="{E691E480-3CC0-43FE-AB19-EC14F56CA801}" type="presParOf" srcId="{ADAE6C0C-88E3-45F9-9A72-FC88DAC39F2A}" destId="{FB9C1B1C-6C1A-4B2C-AD17-8E79415ED440}" srcOrd="0" destOrd="0" presId="urn:microsoft.com/office/officeart/2005/8/layout/venn3"/>
    <dgm:cxn modelId="{99C38363-9A18-4AC3-B108-65D6032A584C}" type="presParOf" srcId="{ADAE6C0C-88E3-45F9-9A72-FC88DAC39F2A}" destId="{A94A236C-07DC-47CD-955F-AD87559FE944}" srcOrd="1" destOrd="0" presId="urn:microsoft.com/office/officeart/2005/8/layout/venn3"/>
    <dgm:cxn modelId="{703501F7-827F-4A09-9C8F-ACC88A3B16AD}" type="presParOf" srcId="{ADAE6C0C-88E3-45F9-9A72-FC88DAC39F2A}" destId="{3158096A-D9B4-49E9-BA40-4C95B529DDD6}" srcOrd="2" destOrd="0" presId="urn:microsoft.com/office/officeart/2005/8/layout/venn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CE783EE-E7E3-489A-A0E1-426D490B3606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F11D2D0A-31CB-4006-924A-223EDE680CF8}">
      <dgm:prSet phldrT="[Text]"/>
      <dgm:spPr/>
      <dgm:t>
        <a:bodyPr/>
        <a:lstStyle/>
        <a:p>
          <a:pPr rtl="1"/>
          <a:r>
            <a:rPr lang="ar-SA" b="1" i="1" dirty="0" smtClean="0">
              <a:cs typeface="AL-Mohanad Bold" pitchFamily="2" charset="-78"/>
            </a:rPr>
            <a:t>متطلبات أساسية</a:t>
          </a:r>
          <a:endParaRPr lang="ar-SA" b="1" i="1" dirty="0">
            <a:cs typeface="AL-Mohanad Bold" pitchFamily="2" charset="-78"/>
          </a:endParaRPr>
        </a:p>
      </dgm:t>
    </dgm:pt>
    <dgm:pt modelId="{156D5D4F-4836-4FE9-8DD0-002173762399}" type="parTrans" cxnId="{07130B80-5347-467B-B605-75ABD4F417BA}">
      <dgm:prSet/>
      <dgm:spPr/>
      <dgm:t>
        <a:bodyPr/>
        <a:lstStyle/>
        <a:p>
          <a:pPr rtl="1"/>
          <a:endParaRPr lang="ar-SA"/>
        </a:p>
      </dgm:t>
    </dgm:pt>
    <dgm:pt modelId="{F9873077-0FE1-4F77-9DB0-DAA31202503A}" type="sibTrans" cxnId="{07130B80-5347-467B-B605-75ABD4F417BA}">
      <dgm:prSet/>
      <dgm:spPr/>
      <dgm:t>
        <a:bodyPr/>
        <a:lstStyle/>
        <a:p>
          <a:pPr rtl="1"/>
          <a:endParaRPr lang="ar-SA"/>
        </a:p>
      </dgm:t>
    </dgm:pt>
    <dgm:pt modelId="{E905238E-0256-4D6B-A585-32C9D286A0DD}">
      <dgm:prSet phldrT="[Text]"/>
      <dgm:spPr/>
      <dgm:t>
        <a:bodyPr/>
        <a:lstStyle/>
        <a:p>
          <a:pPr rtl="1"/>
          <a:r>
            <a:rPr lang="ar-SA" b="1" dirty="0" smtClean="0">
              <a:cs typeface="AL-Mohanad Bold" pitchFamily="2" charset="-78"/>
            </a:rPr>
            <a:t>الأدلة والبراهين</a:t>
          </a:r>
          <a:endParaRPr lang="ar-SA" b="1" dirty="0">
            <a:cs typeface="AL-Mohanad Bold" pitchFamily="2" charset="-78"/>
          </a:endParaRPr>
        </a:p>
      </dgm:t>
    </dgm:pt>
    <dgm:pt modelId="{1B527116-F246-4C32-94CE-F4262882BC0E}" type="parTrans" cxnId="{93B5CAAE-8C61-432A-B96C-598575213B13}">
      <dgm:prSet/>
      <dgm:spPr/>
      <dgm:t>
        <a:bodyPr/>
        <a:lstStyle/>
        <a:p>
          <a:pPr rtl="1"/>
          <a:endParaRPr lang="ar-SA"/>
        </a:p>
      </dgm:t>
    </dgm:pt>
    <dgm:pt modelId="{86393C06-5C2A-41F8-9B23-077114B88BA8}" type="sibTrans" cxnId="{93B5CAAE-8C61-432A-B96C-598575213B13}">
      <dgm:prSet/>
      <dgm:spPr/>
      <dgm:t>
        <a:bodyPr/>
        <a:lstStyle/>
        <a:p>
          <a:pPr rtl="1"/>
          <a:endParaRPr lang="ar-SA"/>
        </a:p>
      </dgm:t>
    </dgm:pt>
    <dgm:pt modelId="{FE2C3B7C-D9F0-43E0-93D1-64EC54BB2FA7}">
      <dgm:prSet phldrT="[Text]"/>
      <dgm:spPr/>
      <dgm:t>
        <a:bodyPr/>
        <a:lstStyle/>
        <a:p>
          <a:pPr rtl="1"/>
          <a:r>
            <a:rPr lang="ar-SA" b="1" dirty="0" smtClean="0">
              <a:cs typeface="AL-Mohanad Bold" pitchFamily="2" charset="-78"/>
            </a:rPr>
            <a:t>مؤشرات الأداء</a:t>
          </a:r>
          <a:endParaRPr lang="ar-SA" b="1" dirty="0">
            <a:cs typeface="AL-Mohanad Bold" pitchFamily="2" charset="-78"/>
          </a:endParaRPr>
        </a:p>
      </dgm:t>
    </dgm:pt>
    <dgm:pt modelId="{C9DB74DF-ECC7-4CC0-B22C-A93D7C0600AE}" type="parTrans" cxnId="{35E53A5A-6F4A-4CAD-A9C9-E67C955FC67C}">
      <dgm:prSet/>
      <dgm:spPr/>
      <dgm:t>
        <a:bodyPr/>
        <a:lstStyle/>
        <a:p>
          <a:pPr rtl="1"/>
          <a:endParaRPr lang="ar-SA"/>
        </a:p>
      </dgm:t>
    </dgm:pt>
    <dgm:pt modelId="{7C9693C5-85AB-4B3F-B79E-41A9AC7BE6F5}" type="sibTrans" cxnId="{35E53A5A-6F4A-4CAD-A9C9-E67C955FC67C}">
      <dgm:prSet/>
      <dgm:spPr/>
      <dgm:t>
        <a:bodyPr/>
        <a:lstStyle/>
        <a:p>
          <a:pPr rtl="1"/>
          <a:endParaRPr lang="ar-SA"/>
        </a:p>
      </dgm:t>
    </dgm:pt>
    <dgm:pt modelId="{8CFDBB51-EAE3-4BE7-8FE3-60904539BC55}">
      <dgm:prSet phldrT="[Text]"/>
      <dgm:spPr/>
      <dgm:t>
        <a:bodyPr/>
        <a:lstStyle/>
        <a:p>
          <a:pPr rtl="1"/>
          <a:r>
            <a:rPr lang="ar-SA" b="1" dirty="0" smtClean="0">
              <a:cs typeface="AL-Mohanad Bold" pitchFamily="2" charset="-78"/>
            </a:rPr>
            <a:t>إجراءات المقارنة</a:t>
          </a:r>
          <a:endParaRPr lang="ar-SA" b="1" dirty="0">
            <a:cs typeface="AL-Mohanad Bold" pitchFamily="2" charset="-78"/>
          </a:endParaRPr>
        </a:p>
      </dgm:t>
    </dgm:pt>
    <dgm:pt modelId="{E6B4A082-C934-4AD0-8F99-75BD4E4C46A9}" type="parTrans" cxnId="{97E9BCA4-5F93-466B-9516-77BE5552ED6D}">
      <dgm:prSet/>
      <dgm:spPr/>
      <dgm:t>
        <a:bodyPr/>
        <a:lstStyle/>
        <a:p>
          <a:pPr rtl="1"/>
          <a:endParaRPr lang="ar-SA"/>
        </a:p>
      </dgm:t>
    </dgm:pt>
    <dgm:pt modelId="{B406A17C-3940-4479-8C83-F67C09F9314E}" type="sibTrans" cxnId="{97E9BCA4-5F93-466B-9516-77BE5552ED6D}">
      <dgm:prSet/>
      <dgm:spPr/>
      <dgm:t>
        <a:bodyPr/>
        <a:lstStyle/>
        <a:p>
          <a:pPr rtl="1"/>
          <a:endParaRPr lang="ar-SA"/>
        </a:p>
      </dgm:t>
    </dgm:pt>
    <dgm:pt modelId="{BA3D295F-FFFE-4456-9D9E-3838F70F0F57}">
      <dgm:prSet phldrT="[Text]"/>
      <dgm:spPr/>
      <dgm:t>
        <a:bodyPr/>
        <a:lstStyle/>
        <a:p>
          <a:pPr rtl="1"/>
          <a:r>
            <a:rPr lang="ar-SA" b="1" dirty="0" smtClean="0">
              <a:cs typeface="AL-Mohanad Bold" pitchFamily="2" charset="-78"/>
            </a:rPr>
            <a:t>المراجع الخارجي</a:t>
          </a:r>
          <a:endParaRPr lang="ar-SA" b="1" dirty="0">
            <a:cs typeface="AL-Mohanad Bold" pitchFamily="2" charset="-78"/>
          </a:endParaRPr>
        </a:p>
      </dgm:t>
    </dgm:pt>
    <dgm:pt modelId="{BB2342DB-34B9-410D-8848-EE61452E2758}" type="parTrans" cxnId="{3D346DD8-933D-4309-9B28-7B59347793E0}">
      <dgm:prSet/>
      <dgm:spPr/>
      <dgm:t>
        <a:bodyPr/>
        <a:lstStyle/>
        <a:p>
          <a:pPr rtl="1"/>
          <a:endParaRPr lang="ar-SA"/>
        </a:p>
      </dgm:t>
    </dgm:pt>
    <dgm:pt modelId="{4FA1B4B9-446D-4980-8446-186B18BF4AE0}" type="sibTrans" cxnId="{3D346DD8-933D-4309-9B28-7B59347793E0}">
      <dgm:prSet/>
      <dgm:spPr/>
      <dgm:t>
        <a:bodyPr/>
        <a:lstStyle/>
        <a:p>
          <a:pPr rtl="1"/>
          <a:endParaRPr lang="ar-SA"/>
        </a:p>
      </dgm:t>
    </dgm:pt>
    <dgm:pt modelId="{E672A6CF-9D0F-4AE5-8C00-F97D5557DFAE}" type="pres">
      <dgm:prSet presAssocID="{0CE783EE-E7E3-489A-A0E1-426D490B360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2E9ECAC-EEB4-4375-97D4-DB70B289FBC7}" type="pres">
      <dgm:prSet presAssocID="{F11D2D0A-31CB-4006-924A-223EDE680CF8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219AFB69-3CC3-44B3-8CF3-ACB68B55E6FA}" type="pres">
      <dgm:prSet presAssocID="{E905238E-0256-4D6B-A585-32C9D286A0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5843492-F1CC-435A-8671-13C8B3189A99}" type="pres">
      <dgm:prSet presAssocID="{E905238E-0256-4D6B-A585-32C9D286A0DD}" presName="dummy" presStyleCnt="0"/>
      <dgm:spPr/>
      <dgm:t>
        <a:bodyPr/>
        <a:lstStyle/>
        <a:p>
          <a:pPr rtl="1"/>
          <a:endParaRPr lang="ar-SA"/>
        </a:p>
      </dgm:t>
    </dgm:pt>
    <dgm:pt modelId="{B93765A1-BA50-4F63-8676-A6DC8ACAA1D5}" type="pres">
      <dgm:prSet presAssocID="{86393C06-5C2A-41F8-9B23-077114B88BA8}" presName="sibTrans" presStyleLbl="sibTrans2D1" presStyleIdx="0" presStyleCnt="4"/>
      <dgm:spPr/>
      <dgm:t>
        <a:bodyPr/>
        <a:lstStyle/>
        <a:p>
          <a:pPr rtl="1"/>
          <a:endParaRPr lang="ar-SA"/>
        </a:p>
      </dgm:t>
    </dgm:pt>
    <dgm:pt modelId="{08924339-3088-4788-A9FB-44496A230B74}" type="pres">
      <dgm:prSet presAssocID="{FE2C3B7C-D9F0-43E0-93D1-64EC54BB2F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4E9FC8-AC2D-47F2-B9CD-072BF148F669}" type="pres">
      <dgm:prSet presAssocID="{FE2C3B7C-D9F0-43E0-93D1-64EC54BB2FA7}" presName="dummy" presStyleCnt="0"/>
      <dgm:spPr/>
      <dgm:t>
        <a:bodyPr/>
        <a:lstStyle/>
        <a:p>
          <a:pPr rtl="1"/>
          <a:endParaRPr lang="ar-SA"/>
        </a:p>
      </dgm:t>
    </dgm:pt>
    <dgm:pt modelId="{447C540F-36FF-4F0A-8FED-7B4DC4B7D1BF}" type="pres">
      <dgm:prSet presAssocID="{7C9693C5-85AB-4B3F-B79E-41A9AC7BE6F5}" presName="sibTrans" presStyleLbl="sibTrans2D1" presStyleIdx="1" presStyleCnt="4"/>
      <dgm:spPr/>
      <dgm:t>
        <a:bodyPr/>
        <a:lstStyle/>
        <a:p>
          <a:pPr rtl="1"/>
          <a:endParaRPr lang="ar-SA"/>
        </a:p>
      </dgm:t>
    </dgm:pt>
    <dgm:pt modelId="{F5FC3F49-7EF8-4327-9E02-A8DA8641BE8F}" type="pres">
      <dgm:prSet presAssocID="{8CFDBB51-EAE3-4BE7-8FE3-60904539BC5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4CDCA6C-5EED-49D4-8271-FC72964D755A}" type="pres">
      <dgm:prSet presAssocID="{8CFDBB51-EAE3-4BE7-8FE3-60904539BC55}" presName="dummy" presStyleCnt="0"/>
      <dgm:spPr/>
      <dgm:t>
        <a:bodyPr/>
        <a:lstStyle/>
        <a:p>
          <a:pPr rtl="1"/>
          <a:endParaRPr lang="ar-SA"/>
        </a:p>
      </dgm:t>
    </dgm:pt>
    <dgm:pt modelId="{D41A5CD2-1ED0-4B5F-9C75-55508821A5EE}" type="pres">
      <dgm:prSet presAssocID="{B406A17C-3940-4479-8C83-F67C09F9314E}" presName="sibTrans" presStyleLbl="sibTrans2D1" presStyleIdx="2" presStyleCnt="4"/>
      <dgm:spPr/>
      <dgm:t>
        <a:bodyPr/>
        <a:lstStyle/>
        <a:p>
          <a:pPr rtl="1"/>
          <a:endParaRPr lang="ar-SA"/>
        </a:p>
      </dgm:t>
    </dgm:pt>
    <dgm:pt modelId="{19D68D84-D92C-41A9-B1BC-80349ADD53E3}" type="pres">
      <dgm:prSet presAssocID="{BA3D295F-FFFE-4456-9D9E-3838F70F0F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9C80710-294F-406A-A759-CC8D7D1D2226}" type="pres">
      <dgm:prSet presAssocID="{BA3D295F-FFFE-4456-9D9E-3838F70F0F57}" presName="dummy" presStyleCnt="0"/>
      <dgm:spPr/>
      <dgm:t>
        <a:bodyPr/>
        <a:lstStyle/>
        <a:p>
          <a:pPr rtl="1"/>
          <a:endParaRPr lang="ar-SA"/>
        </a:p>
      </dgm:t>
    </dgm:pt>
    <dgm:pt modelId="{C8D6A346-8AE9-4E07-AF41-74EFA53A247D}" type="pres">
      <dgm:prSet presAssocID="{4FA1B4B9-446D-4980-8446-186B18BF4AE0}" presName="sibTrans" presStyleLbl="sibTrans2D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6B4CD0AA-3AC6-4BCF-B3A1-7DF2AD93368A}" type="presOf" srcId="{E905238E-0256-4D6B-A585-32C9D286A0DD}" destId="{219AFB69-3CC3-44B3-8CF3-ACB68B55E6FA}" srcOrd="0" destOrd="0" presId="urn:microsoft.com/office/officeart/2005/8/layout/radial6"/>
    <dgm:cxn modelId="{97E9BCA4-5F93-466B-9516-77BE5552ED6D}" srcId="{F11D2D0A-31CB-4006-924A-223EDE680CF8}" destId="{8CFDBB51-EAE3-4BE7-8FE3-60904539BC55}" srcOrd="2" destOrd="0" parTransId="{E6B4A082-C934-4AD0-8F99-75BD4E4C46A9}" sibTransId="{B406A17C-3940-4479-8C83-F67C09F9314E}"/>
    <dgm:cxn modelId="{8D50A1EB-DFE3-4678-8811-10C7B46D4D8A}" type="presOf" srcId="{86393C06-5C2A-41F8-9B23-077114B88BA8}" destId="{B93765A1-BA50-4F63-8676-A6DC8ACAA1D5}" srcOrd="0" destOrd="0" presId="urn:microsoft.com/office/officeart/2005/8/layout/radial6"/>
    <dgm:cxn modelId="{78F5B198-F5C8-4F99-B768-AACC75779E15}" type="presOf" srcId="{B406A17C-3940-4479-8C83-F67C09F9314E}" destId="{D41A5CD2-1ED0-4B5F-9C75-55508821A5EE}" srcOrd="0" destOrd="0" presId="urn:microsoft.com/office/officeart/2005/8/layout/radial6"/>
    <dgm:cxn modelId="{2988983D-4C56-4034-9E65-EAAD2339DC89}" type="presOf" srcId="{8CFDBB51-EAE3-4BE7-8FE3-60904539BC55}" destId="{F5FC3F49-7EF8-4327-9E02-A8DA8641BE8F}" srcOrd="0" destOrd="0" presId="urn:microsoft.com/office/officeart/2005/8/layout/radial6"/>
    <dgm:cxn modelId="{93B5CAAE-8C61-432A-B96C-598575213B13}" srcId="{F11D2D0A-31CB-4006-924A-223EDE680CF8}" destId="{E905238E-0256-4D6B-A585-32C9D286A0DD}" srcOrd="0" destOrd="0" parTransId="{1B527116-F246-4C32-94CE-F4262882BC0E}" sibTransId="{86393C06-5C2A-41F8-9B23-077114B88BA8}"/>
    <dgm:cxn modelId="{ECBE9020-56DA-4C74-8D7C-CCE470766F83}" type="presOf" srcId="{4FA1B4B9-446D-4980-8446-186B18BF4AE0}" destId="{C8D6A346-8AE9-4E07-AF41-74EFA53A247D}" srcOrd="0" destOrd="0" presId="urn:microsoft.com/office/officeart/2005/8/layout/radial6"/>
    <dgm:cxn modelId="{3D346DD8-933D-4309-9B28-7B59347793E0}" srcId="{F11D2D0A-31CB-4006-924A-223EDE680CF8}" destId="{BA3D295F-FFFE-4456-9D9E-3838F70F0F57}" srcOrd="3" destOrd="0" parTransId="{BB2342DB-34B9-410D-8848-EE61452E2758}" sibTransId="{4FA1B4B9-446D-4980-8446-186B18BF4AE0}"/>
    <dgm:cxn modelId="{1E354D48-3734-4EC0-B341-DBC0B36F3167}" type="presOf" srcId="{FE2C3B7C-D9F0-43E0-93D1-64EC54BB2FA7}" destId="{08924339-3088-4788-A9FB-44496A230B74}" srcOrd="0" destOrd="0" presId="urn:microsoft.com/office/officeart/2005/8/layout/radial6"/>
    <dgm:cxn modelId="{35E53A5A-6F4A-4CAD-A9C9-E67C955FC67C}" srcId="{F11D2D0A-31CB-4006-924A-223EDE680CF8}" destId="{FE2C3B7C-D9F0-43E0-93D1-64EC54BB2FA7}" srcOrd="1" destOrd="0" parTransId="{C9DB74DF-ECC7-4CC0-B22C-A93D7C0600AE}" sibTransId="{7C9693C5-85AB-4B3F-B79E-41A9AC7BE6F5}"/>
    <dgm:cxn modelId="{60F94766-C84D-45AA-A674-B2E670F4A5EB}" type="presOf" srcId="{0CE783EE-E7E3-489A-A0E1-426D490B3606}" destId="{E672A6CF-9D0F-4AE5-8C00-F97D5557DFAE}" srcOrd="0" destOrd="0" presId="urn:microsoft.com/office/officeart/2005/8/layout/radial6"/>
    <dgm:cxn modelId="{B567F180-9409-4D25-8078-9C2BF5E7001A}" type="presOf" srcId="{F11D2D0A-31CB-4006-924A-223EDE680CF8}" destId="{92E9ECAC-EEB4-4375-97D4-DB70B289FBC7}" srcOrd="0" destOrd="0" presId="urn:microsoft.com/office/officeart/2005/8/layout/radial6"/>
    <dgm:cxn modelId="{8F754D74-1421-4C55-A9B0-6EEE1F852CBE}" type="presOf" srcId="{BA3D295F-FFFE-4456-9D9E-3838F70F0F57}" destId="{19D68D84-D92C-41A9-B1BC-80349ADD53E3}" srcOrd="0" destOrd="0" presId="urn:microsoft.com/office/officeart/2005/8/layout/radial6"/>
    <dgm:cxn modelId="{0AC969A9-A095-4083-970B-DE9DDA797F6E}" type="presOf" srcId="{7C9693C5-85AB-4B3F-B79E-41A9AC7BE6F5}" destId="{447C540F-36FF-4F0A-8FED-7B4DC4B7D1BF}" srcOrd="0" destOrd="0" presId="urn:microsoft.com/office/officeart/2005/8/layout/radial6"/>
    <dgm:cxn modelId="{07130B80-5347-467B-B605-75ABD4F417BA}" srcId="{0CE783EE-E7E3-489A-A0E1-426D490B3606}" destId="{F11D2D0A-31CB-4006-924A-223EDE680CF8}" srcOrd="0" destOrd="0" parTransId="{156D5D4F-4836-4FE9-8DD0-002173762399}" sibTransId="{F9873077-0FE1-4F77-9DB0-DAA31202503A}"/>
    <dgm:cxn modelId="{25064198-A14A-439F-A2BD-FE5507FD83FA}" type="presParOf" srcId="{E672A6CF-9D0F-4AE5-8C00-F97D5557DFAE}" destId="{92E9ECAC-EEB4-4375-97D4-DB70B289FBC7}" srcOrd="0" destOrd="0" presId="urn:microsoft.com/office/officeart/2005/8/layout/radial6"/>
    <dgm:cxn modelId="{B29F2078-C83D-4A89-9F28-8C2E1E68E8F3}" type="presParOf" srcId="{E672A6CF-9D0F-4AE5-8C00-F97D5557DFAE}" destId="{219AFB69-3CC3-44B3-8CF3-ACB68B55E6FA}" srcOrd="1" destOrd="0" presId="urn:microsoft.com/office/officeart/2005/8/layout/radial6"/>
    <dgm:cxn modelId="{43F9A4B3-98CB-4A3D-B9CE-A07DCA5E84F1}" type="presParOf" srcId="{E672A6CF-9D0F-4AE5-8C00-F97D5557DFAE}" destId="{65843492-F1CC-435A-8671-13C8B3189A99}" srcOrd="2" destOrd="0" presId="urn:microsoft.com/office/officeart/2005/8/layout/radial6"/>
    <dgm:cxn modelId="{7BD00D91-89D8-48FF-A684-25C9D67DDA50}" type="presParOf" srcId="{E672A6CF-9D0F-4AE5-8C00-F97D5557DFAE}" destId="{B93765A1-BA50-4F63-8676-A6DC8ACAA1D5}" srcOrd="3" destOrd="0" presId="urn:microsoft.com/office/officeart/2005/8/layout/radial6"/>
    <dgm:cxn modelId="{178918BB-C57C-4A6D-9F6A-0140AB573035}" type="presParOf" srcId="{E672A6CF-9D0F-4AE5-8C00-F97D5557DFAE}" destId="{08924339-3088-4788-A9FB-44496A230B74}" srcOrd="4" destOrd="0" presId="urn:microsoft.com/office/officeart/2005/8/layout/radial6"/>
    <dgm:cxn modelId="{8D5314DE-F439-4EB4-A603-061CD2703427}" type="presParOf" srcId="{E672A6CF-9D0F-4AE5-8C00-F97D5557DFAE}" destId="{D84E9FC8-AC2D-47F2-B9CD-072BF148F669}" srcOrd="5" destOrd="0" presId="urn:microsoft.com/office/officeart/2005/8/layout/radial6"/>
    <dgm:cxn modelId="{556E8C74-FF21-4450-B0E9-10F29ED01B34}" type="presParOf" srcId="{E672A6CF-9D0F-4AE5-8C00-F97D5557DFAE}" destId="{447C540F-36FF-4F0A-8FED-7B4DC4B7D1BF}" srcOrd="6" destOrd="0" presId="urn:microsoft.com/office/officeart/2005/8/layout/radial6"/>
    <dgm:cxn modelId="{D8904A1D-78BC-4EBA-AB9F-EC41FC7B810F}" type="presParOf" srcId="{E672A6CF-9D0F-4AE5-8C00-F97D5557DFAE}" destId="{F5FC3F49-7EF8-4327-9E02-A8DA8641BE8F}" srcOrd="7" destOrd="0" presId="urn:microsoft.com/office/officeart/2005/8/layout/radial6"/>
    <dgm:cxn modelId="{9827F656-6A95-4919-9A9E-9C3855C520E0}" type="presParOf" srcId="{E672A6CF-9D0F-4AE5-8C00-F97D5557DFAE}" destId="{64CDCA6C-5EED-49D4-8271-FC72964D755A}" srcOrd="8" destOrd="0" presId="urn:microsoft.com/office/officeart/2005/8/layout/radial6"/>
    <dgm:cxn modelId="{07696646-9AB5-4EFA-BD86-662349F9C181}" type="presParOf" srcId="{E672A6CF-9D0F-4AE5-8C00-F97D5557DFAE}" destId="{D41A5CD2-1ED0-4B5F-9C75-55508821A5EE}" srcOrd="9" destOrd="0" presId="urn:microsoft.com/office/officeart/2005/8/layout/radial6"/>
    <dgm:cxn modelId="{613F3844-6DE8-403F-B89F-E57D64CAB9C8}" type="presParOf" srcId="{E672A6CF-9D0F-4AE5-8C00-F97D5557DFAE}" destId="{19D68D84-D92C-41A9-B1BC-80349ADD53E3}" srcOrd="10" destOrd="0" presId="urn:microsoft.com/office/officeart/2005/8/layout/radial6"/>
    <dgm:cxn modelId="{313E2B77-7899-4DF6-AA75-758B539AED68}" type="presParOf" srcId="{E672A6CF-9D0F-4AE5-8C00-F97D5557DFAE}" destId="{B9C80710-294F-406A-A759-CC8D7D1D2226}" srcOrd="11" destOrd="0" presId="urn:microsoft.com/office/officeart/2005/8/layout/radial6"/>
    <dgm:cxn modelId="{D63DDF0C-7818-4CB9-B939-1CD33ACC8CD3}" type="presParOf" srcId="{E672A6CF-9D0F-4AE5-8C00-F97D5557DFAE}" destId="{C8D6A346-8AE9-4E07-AF41-74EFA53A247D}" srcOrd="12" destOrd="0" presId="urn:microsoft.com/office/officeart/2005/8/layout/radial6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D5BAD29-B38B-46B1-BE7C-3EE786808621}" type="doc">
      <dgm:prSet loTypeId="urn:microsoft.com/office/officeart/2005/8/layout/bProcess4" loCatId="process" qsTypeId="urn:microsoft.com/office/officeart/2005/8/quickstyle/simple1" qsCatId="simple" csTypeId="urn:microsoft.com/office/officeart/2005/8/colors/colorful2" csCatId="colorful" phldr="1"/>
      <dgm:spPr/>
    </dgm:pt>
    <dgm:pt modelId="{8D3D8031-6013-4668-BB0F-B88598E166AB}">
      <dgm:prSet phldrT="[نص]" custT="1"/>
      <dgm:spPr/>
      <dgm:t>
        <a:bodyPr/>
        <a:lstStyle/>
        <a:p>
          <a:pPr rtl="1"/>
          <a:r>
            <a:rPr lang="ar-SA" sz="3200" b="1" dirty="0" smtClean="0">
              <a:cs typeface="+mn-cs"/>
            </a:rPr>
            <a:t>تقويم ذاتي أولي </a:t>
          </a:r>
          <a:endParaRPr lang="ar-SA" sz="3200" b="1" dirty="0">
            <a:cs typeface="+mn-cs"/>
          </a:endParaRPr>
        </a:p>
      </dgm:t>
    </dgm:pt>
    <dgm:pt modelId="{9C0B5121-BAB9-4973-83EA-B23A0F579862}" type="parTrans" cxnId="{42B7E61E-E940-43EE-8461-E7FEC9AE5215}">
      <dgm:prSet/>
      <dgm:spPr/>
      <dgm:t>
        <a:bodyPr/>
        <a:lstStyle/>
        <a:p>
          <a:pPr rtl="1"/>
          <a:endParaRPr lang="ar-SA"/>
        </a:p>
      </dgm:t>
    </dgm:pt>
    <dgm:pt modelId="{D0210C69-4792-4468-B96B-780D2D907624}" type="sibTrans" cxnId="{42B7E61E-E940-43EE-8461-E7FEC9AE5215}">
      <dgm:prSet/>
      <dgm:spPr/>
      <dgm:t>
        <a:bodyPr/>
        <a:lstStyle/>
        <a:p>
          <a:pPr rtl="1"/>
          <a:endParaRPr lang="ar-SA"/>
        </a:p>
      </dgm:t>
    </dgm:pt>
    <dgm:pt modelId="{AEA17BED-4DC7-42B3-A8AD-9B82D295D4E8}">
      <dgm:prSet phldrT="[نص]" custT="1"/>
      <dgm:spPr/>
      <dgm:t>
        <a:bodyPr/>
        <a:lstStyle/>
        <a:p>
          <a:pPr rtl="1"/>
          <a:r>
            <a:rPr lang="ar-SA" sz="3200" b="1" dirty="0" smtClean="0"/>
            <a:t>كتابة تقرير التقويم الذاتي </a:t>
          </a:r>
        </a:p>
        <a:p>
          <a:pPr rtl="1"/>
          <a:r>
            <a:rPr lang="ar-SA" sz="3200" b="1" dirty="0" smtClean="0"/>
            <a:t>للبرنامج </a:t>
          </a:r>
          <a:endParaRPr lang="ar-SA" sz="3200" b="1" dirty="0"/>
        </a:p>
      </dgm:t>
    </dgm:pt>
    <dgm:pt modelId="{1D23AB8A-7B4F-43B8-A8E3-E1C46BDDCACA}" type="parTrans" cxnId="{461103D4-C5C0-47BA-A5F8-3366C30C55E8}">
      <dgm:prSet/>
      <dgm:spPr/>
      <dgm:t>
        <a:bodyPr/>
        <a:lstStyle/>
        <a:p>
          <a:pPr rtl="1"/>
          <a:endParaRPr lang="ar-SA"/>
        </a:p>
      </dgm:t>
    </dgm:pt>
    <dgm:pt modelId="{4C98C789-D662-44A1-B879-539DEC9DF0B2}" type="sibTrans" cxnId="{461103D4-C5C0-47BA-A5F8-3366C30C55E8}">
      <dgm:prSet/>
      <dgm:spPr/>
      <dgm:t>
        <a:bodyPr/>
        <a:lstStyle/>
        <a:p>
          <a:pPr rtl="1"/>
          <a:endParaRPr lang="ar-SA"/>
        </a:p>
      </dgm:t>
    </dgm:pt>
    <dgm:pt modelId="{99AD593B-90A4-4AE2-BDCC-8098EF3C5690}">
      <dgm:prSet phldrT="[نص]" custT="1"/>
      <dgm:spPr/>
      <dgm:t>
        <a:bodyPr/>
        <a:lstStyle/>
        <a:p>
          <a:pPr rtl="1"/>
          <a:r>
            <a:rPr lang="ar-SA" sz="3200" b="1" dirty="0" smtClean="0">
              <a:solidFill>
                <a:schemeClr val="tx1"/>
              </a:solidFill>
            </a:rPr>
            <a:t>وضع خطط تحسين الجودة وفق الأولويات </a:t>
          </a:r>
          <a:endParaRPr lang="ar-SA" sz="3200" b="1" dirty="0">
            <a:solidFill>
              <a:schemeClr val="tx1"/>
            </a:solidFill>
          </a:endParaRPr>
        </a:p>
      </dgm:t>
    </dgm:pt>
    <dgm:pt modelId="{E4AC226E-BC86-4264-A424-4B0E8BAA0A02}" type="parTrans" cxnId="{C937F19F-D54A-4604-9853-2A845D6A9B31}">
      <dgm:prSet/>
      <dgm:spPr/>
      <dgm:t>
        <a:bodyPr/>
        <a:lstStyle/>
        <a:p>
          <a:pPr rtl="1"/>
          <a:endParaRPr lang="ar-SA"/>
        </a:p>
      </dgm:t>
    </dgm:pt>
    <dgm:pt modelId="{1F88E847-5CA4-4FA2-87A4-F022AB3AFDC4}" type="sibTrans" cxnId="{C937F19F-D54A-4604-9853-2A845D6A9B31}">
      <dgm:prSet/>
      <dgm:spPr/>
      <dgm:t>
        <a:bodyPr/>
        <a:lstStyle/>
        <a:p>
          <a:pPr rtl="1"/>
          <a:endParaRPr lang="ar-SA"/>
        </a:p>
      </dgm:t>
    </dgm:pt>
    <dgm:pt modelId="{4D0ACD53-4EA9-4E72-AD76-F5F51B285648}" type="pres">
      <dgm:prSet presAssocID="{9D5BAD29-B38B-46B1-BE7C-3EE786808621}" presName="Name0" presStyleCnt="0">
        <dgm:presLayoutVars>
          <dgm:dir/>
          <dgm:resizeHandles/>
        </dgm:presLayoutVars>
      </dgm:prSet>
      <dgm:spPr/>
    </dgm:pt>
    <dgm:pt modelId="{4C42507B-D746-449C-816B-2D0626EDD1C1}" type="pres">
      <dgm:prSet presAssocID="{8D3D8031-6013-4668-BB0F-B88598E166AB}" presName="compNode" presStyleCnt="0"/>
      <dgm:spPr/>
    </dgm:pt>
    <dgm:pt modelId="{B689A870-5E44-4508-9200-B7C5B2A51333}" type="pres">
      <dgm:prSet presAssocID="{8D3D8031-6013-4668-BB0F-B88598E166AB}" presName="dummyConnPt" presStyleCnt="0"/>
      <dgm:spPr/>
    </dgm:pt>
    <dgm:pt modelId="{58D130D0-4065-42F3-9E82-694F2F340171}" type="pres">
      <dgm:prSet presAssocID="{8D3D8031-6013-4668-BB0F-B88598E166AB}" presName="node" presStyleLbl="node1" presStyleIdx="0" presStyleCnt="3">
        <dgm:presLayoutVars>
          <dgm:bulletEnabled val="1"/>
        </dgm:presLayoutVars>
      </dgm:prSet>
      <dgm:spPr/>
    </dgm:pt>
    <dgm:pt modelId="{11CF2BEA-3077-47D9-BE24-0628A4519C31}" type="pres">
      <dgm:prSet presAssocID="{D0210C69-4792-4468-B96B-780D2D907624}" presName="sibTrans" presStyleLbl="bgSibTrans2D1" presStyleIdx="0" presStyleCnt="2"/>
      <dgm:spPr/>
    </dgm:pt>
    <dgm:pt modelId="{03959D05-0A41-4FA3-BFCB-05491070964F}" type="pres">
      <dgm:prSet presAssocID="{AEA17BED-4DC7-42B3-A8AD-9B82D295D4E8}" presName="compNode" presStyleCnt="0"/>
      <dgm:spPr/>
    </dgm:pt>
    <dgm:pt modelId="{E238E8A9-CEC3-437C-918D-A877A905D83B}" type="pres">
      <dgm:prSet presAssocID="{AEA17BED-4DC7-42B3-A8AD-9B82D295D4E8}" presName="dummyConnPt" presStyleCnt="0"/>
      <dgm:spPr/>
    </dgm:pt>
    <dgm:pt modelId="{9A7E6804-0611-4CE2-8308-F2217F8ED93F}" type="pres">
      <dgm:prSet presAssocID="{AEA17BED-4DC7-42B3-A8AD-9B82D295D4E8}" presName="node" presStyleLbl="node1" presStyleIdx="1" presStyleCnt="3">
        <dgm:presLayoutVars>
          <dgm:bulletEnabled val="1"/>
        </dgm:presLayoutVars>
      </dgm:prSet>
      <dgm:spPr/>
    </dgm:pt>
    <dgm:pt modelId="{1A50D971-C7FD-4060-A24A-6A8097A73321}" type="pres">
      <dgm:prSet presAssocID="{4C98C789-D662-44A1-B879-539DEC9DF0B2}" presName="sibTrans" presStyleLbl="bgSibTrans2D1" presStyleIdx="1" presStyleCnt="2"/>
      <dgm:spPr/>
    </dgm:pt>
    <dgm:pt modelId="{AECB1642-EF59-4529-BAA2-71B66E504B5E}" type="pres">
      <dgm:prSet presAssocID="{99AD593B-90A4-4AE2-BDCC-8098EF3C5690}" presName="compNode" presStyleCnt="0"/>
      <dgm:spPr/>
    </dgm:pt>
    <dgm:pt modelId="{58E0C842-8BF8-4032-876C-4995121766D5}" type="pres">
      <dgm:prSet presAssocID="{99AD593B-90A4-4AE2-BDCC-8098EF3C5690}" presName="dummyConnPt" presStyleCnt="0"/>
      <dgm:spPr/>
    </dgm:pt>
    <dgm:pt modelId="{52A94D6B-6993-4DC5-8531-E6B0D9FCA9F3}" type="pres">
      <dgm:prSet presAssocID="{99AD593B-90A4-4AE2-BDCC-8098EF3C5690}" presName="node" presStyleLbl="node1" presStyleIdx="2" presStyleCnt="3">
        <dgm:presLayoutVars>
          <dgm:bulletEnabled val="1"/>
        </dgm:presLayoutVars>
      </dgm:prSet>
      <dgm:spPr/>
    </dgm:pt>
  </dgm:ptLst>
  <dgm:cxnLst>
    <dgm:cxn modelId="{DF78F031-5FA4-467A-8A13-84F1539C65AE}" type="presOf" srcId="{99AD593B-90A4-4AE2-BDCC-8098EF3C5690}" destId="{52A94D6B-6993-4DC5-8531-E6B0D9FCA9F3}" srcOrd="0" destOrd="0" presId="urn:microsoft.com/office/officeart/2005/8/layout/bProcess4"/>
    <dgm:cxn modelId="{02889EFE-24A6-46BA-BB75-4BABA1735C4B}" type="presOf" srcId="{AEA17BED-4DC7-42B3-A8AD-9B82D295D4E8}" destId="{9A7E6804-0611-4CE2-8308-F2217F8ED93F}" srcOrd="0" destOrd="0" presId="urn:microsoft.com/office/officeart/2005/8/layout/bProcess4"/>
    <dgm:cxn modelId="{42B7E61E-E940-43EE-8461-E7FEC9AE5215}" srcId="{9D5BAD29-B38B-46B1-BE7C-3EE786808621}" destId="{8D3D8031-6013-4668-BB0F-B88598E166AB}" srcOrd="0" destOrd="0" parTransId="{9C0B5121-BAB9-4973-83EA-B23A0F579862}" sibTransId="{D0210C69-4792-4468-B96B-780D2D907624}"/>
    <dgm:cxn modelId="{461103D4-C5C0-47BA-A5F8-3366C30C55E8}" srcId="{9D5BAD29-B38B-46B1-BE7C-3EE786808621}" destId="{AEA17BED-4DC7-42B3-A8AD-9B82D295D4E8}" srcOrd="1" destOrd="0" parTransId="{1D23AB8A-7B4F-43B8-A8E3-E1C46BDDCACA}" sibTransId="{4C98C789-D662-44A1-B879-539DEC9DF0B2}"/>
    <dgm:cxn modelId="{43C4C485-4CDF-43D5-BD8B-0232335D2C4F}" type="presOf" srcId="{4C98C789-D662-44A1-B879-539DEC9DF0B2}" destId="{1A50D971-C7FD-4060-A24A-6A8097A73321}" srcOrd="0" destOrd="0" presId="urn:microsoft.com/office/officeart/2005/8/layout/bProcess4"/>
    <dgm:cxn modelId="{A872A7D3-4FA1-4255-B0C6-CDF58A3614CA}" type="presOf" srcId="{9D5BAD29-B38B-46B1-BE7C-3EE786808621}" destId="{4D0ACD53-4EA9-4E72-AD76-F5F51B285648}" srcOrd="0" destOrd="0" presId="urn:microsoft.com/office/officeart/2005/8/layout/bProcess4"/>
    <dgm:cxn modelId="{C937F19F-D54A-4604-9853-2A845D6A9B31}" srcId="{9D5BAD29-B38B-46B1-BE7C-3EE786808621}" destId="{99AD593B-90A4-4AE2-BDCC-8098EF3C5690}" srcOrd="2" destOrd="0" parTransId="{E4AC226E-BC86-4264-A424-4B0E8BAA0A02}" sibTransId="{1F88E847-5CA4-4FA2-87A4-F022AB3AFDC4}"/>
    <dgm:cxn modelId="{0214B827-FB54-45DB-AD0B-5BC982C145BC}" type="presOf" srcId="{8D3D8031-6013-4668-BB0F-B88598E166AB}" destId="{58D130D0-4065-42F3-9E82-694F2F340171}" srcOrd="0" destOrd="0" presId="urn:microsoft.com/office/officeart/2005/8/layout/bProcess4"/>
    <dgm:cxn modelId="{7DD57CDE-468A-4320-BCCE-7131C695D0B8}" type="presOf" srcId="{D0210C69-4792-4468-B96B-780D2D907624}" destId="{11CF2BEA-3077-47D9-BE24-0628A4519C31}" srcOrd="0" destOrd="0" presId="urn:microsoft.com/office/officeart/2005/8/layout/bProcess4"/>
    <dgm:cxn modelId="{C99A0ABC-D99D-4960-8B36-69FA22F9F536}" type="presParOf" srcId="{4D0ACD53-4EA9-4E72-AD76-F5F51B285648}" destId="{4C42507B-D746-449C-816B-2D0626EDD1C1}" srcOrd="0" destOrd="0" presId="urn:microsoft.com/office/officeart/2005/8/layout/bProcess4"/>
    <dgm:cxn modelId="{71F3200D-97B5-4866-8BFE-155B403332CB}" type="presParOf" srcId="{4C42507B-D746-449C-816B-2D0626EDD1C1}" destId="{B689A870-5E44-4508-9200-B7C5B2A51333}" srcOrd="0" destOrd="0" presId="urn:microsoft.com/office/officeart/2005/8/layout/bProcess4"/>
    <dgm:cxn modelId="{22293055-C065-4355-B9A7-4A2C42C5DC88}" type="presParOf" srcId="{4C42507B-D746-449C-816B-2D0626EDD1C1}" destId="{58D130D0-4065-42F3-9E82-694F2F340171}" srcOrd="1" destOrd="0" presId="urn:microsoft.com/office/officeart/2005/8/layout/bProcess4"/>
    <dgm:cxn modelId="{EABA5C59-50E9-4FAD-B9AF-0F94D3FD6063}" type="presParOf" srcId="{4D0ACD53-4EA9-4E72-AD76-F5F51B285648}" destId="{11CF2BEA-3077-47D9-BE24-0628A4519C31}" srcOrd="1" destOrd="0" presId="urn:microsoft.com/office/officeart/2005/8/layout/bProcess4"/>
    <dgm:cxn modelId="{1FB297E3-1AB1-4DF7-AC43-FD4E0C939435}" type="presParOf" srcId="{4D0ACD53-4EA9-4E72-AD76-F5F51B285648}" destId="{03959D05-0A41-4FA3-BFCB-05491070964F}" srcOrd="2" destOrd="0" presId="urn:microsoft.com/office/officeart/2005/8/layout/bProcess4"/>
    <dgm:cxn modelId="{6A944057-5DFB-4482-8A2B-7E4B34F8D025}" type="presParOf" srcId="{03959D05-0A41-4FA3-BFCB-05491070964F}" destId="{E238E8A9-CEC3-437C-918D-A877A905D83B}" srcOrd="0" destOrd="0" presId="urn:microsoft.com/office/officeart/2005/8/layout/bProcess4"/>
    <dgm:cxn modelId="{5445A9BD-E97D-49AE-929D-0B46B2F7E8CC}" type="presParOf" srcId="{03959D05-0A41-4FA3-BFCB-05491070964F}" destId="{9A7E6804-0611-4CE2-8308-F2217F8ED93F}" srcOrd="1" destOrd="0" presId="urn:microsoft.com/office/officeart/2005/8/layout/bProcess4"/>
    <dgm:cxn modelId="{5E87F880-40F8-404F-8156-33BBB0D36D05}" type="presParOf" srcId="{4D0ACD53-4EA9-4E72-AD76-F5F51B285648}" destId="{1A50D971-C7FD-4060-A24A-6A8097A73321}" srcOrd="3" destOrd="0" presId="urn:microsoft.com/office/officeart/2005/8/layout/bProcess4"/>
    <dgm:cxn modelId="{03A4574F-1BDE-49BF-9D7E-A1200A23C03D}" type="presParOf" srcId="{4D0ACD53-4EA9-4E72-AD76-F5F51B285648}" destId="{AECB1642-EF59-4529-BAA2-71B66E504B5E}" srcOrd="4" destOrd="0" presId="urn:microsoft.com/office/officeart/2005/8/layout/bProcess4"/>
    <dgm:cxn modelId="{5859DC34-3599-4304-8800-744C13542347}" type="presParOf" srcId="{AECB1642-EF59-4529-BAA2-71B66E504B5E}" destId="{58E0C842-8BF8-4032-876C-4995121766D5}" srcOrd="0" destOrd="0" presId="urn:microsoft.com/office/officeart/2005/8/layout/bProcess4"/>
    <dgm:cxn modelId="{8E660C35-7990-40A1-92C8-63F242082393}" type="presParOf" srcId="{AECB1642-EF59-4529-BAA2-71B66E504B5E}" destId="{52A94D6B-6993-4DC5-8531-E6B0D9FCA9F3}" srcOrd="1" destOrd="0" presId="urn:microsoft.com/office/officeart/2005/8/layout/bProcess4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D5BAD29-B38B-46B1-BE7C-3EE786808621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</dgm:pt>
    <dgm:pt modelId="{8D3D8031-6013-4668-BB0F-B88598E166AB}">
      <dgm:prSet phldrT="[نص]" custT="1"/>
      <dgm:spPr/>
      <dgm:t>
        <a:bodyPr/>
        <a:lstStyle/>
        <a:p>
          <a:pPr rtl="1"/>
          <a:r>
            <a:rPr lang="ar-SA" sz="3200" b="1" dirty="0" smtClean="0">
              <a:cs typeface="+mn-cs"/>
            </a:rPr>
            <a:t>تقويم سنوي يركز على قضايا مختارة </a:t>
          </a:r>
        </a:p>
      </dgm:t>
    </dgm:pt>
    <dgm:pt modelId="{9C0B5121-BAB9-4973-83EA-B23A0F579862}" type="parTrans" cxnId="{42B7E61E-E940-43EE-8461-E7FEC9AE5215}">
      <dgm:prSet/>
      <dgm:spPr/>
      <dgm:t>
        <a:bodyPr/>
        <a:lstStyle/>
        <a:p>
          <a:pPr rtl="1"/>
          <a:endParaRPr lang="ar-SA"/>
        </a:p>
      </dgm:t>
    </dgm:pt>
    <dgm:pt modelId="{D0210C69-4792-4468-B96B-780D2D907624}" type="sibTrans" cxnId="{42B7E61E-E940-43EE-8461-E7FEC9AE5215}">
      <dgm:prSet/>
      <dgm:spPr/>
      <dgm:t>
        <a:bodyPr/>
        <a:lstStyle/>
        <a:p>
          <a:pPr rtl="1"/>
          <a:endParaRPr lang="ar-SA"/>
        </a:p>
      </dgm:t>
    </dgm:pt>
    <dgm:pt modelId="{AEA17BED-4DC7-42B3-A8AD-9B82D295D4E8}">
      <dgm:prSet phldrT="[نص]" custT="1"/>
      <dgm:spPr/>
      <dgm:t>
        <a:bodyPr/>
        <a:lstStyle/>
        <a:p>
          <a:pPr rtl="1"/>
          <a:r>
            <a:rPr lang="ar-SA" sz="3200" b="1" dirty="0" smtClean="0"/>
            <a:t>كتابة التقارير السنوية </a:t>
          </a:r>
          <a:endParaRPr lang="ar-SA" sz="3200" b="1" dirty="0"/>
        </a:p>
      </dgm:t>
    </dgm:pt>
    <dgm:pt modelId="{1D23AB8A-7B4F-43B8-A8E3-E1C46BDDCACA}" type="parTrans" cxnId="{461103D4-C5C0-47BA-A5F8-3366C30C55E8}">
      <dgm:prSet/>
      <dgm:spPr/>
      <dgm:t>
        <a:bodyPr/>
        <a:lstStyle/>
        <a:p>
          <a:pPr rtl="1"/>
          <a:endParaRPr lang="ar-SA"/>
        </a:p>
      </dgm:t>
    </dgm:pt>
    <dgm:pt modelId="{4C98C789-D662-44A1-B879-539DEC9DF0B2}" type="sibTrans" cxnId="{461103D4-C5C0-47BA-A5F8-3366C30C55E8}">
      <dgm:prSet/>
      <dgm:spPr/>
      <dgm:t>
        <a:bodyPr/>
        <a:lstStyle/>
        <a:p>
          <a:pPr rtl="1"/>
          <a:endParaRPr lang="ar-SA"/>
        </a:p>
      </dgm:t>
    </dgm:pt>
    <dgm:pt modelId="{99AD593B-90A4-4AE2-BDCC-8098EF3C5690}">
      <dgm:prSet phldrT="[نص]" custT="1"/>
      <dgm:spPr/>
      <dgm:t>
        <a:bodyPr/>
        <a:lstStyle/>
        <a:p>
          <a:pPr rtl="1"/>
          <a:r>
            <a:rPr lang="ar-SA" sz="3200" b="1" smtClean="0"/>
            <a:t>لمراقبة الأداء وإجراء التعديلات المطلوبة </a:t>
          </a:r>
          <a:endParaRPr lang="ar-SA" sz="3200" b="1" dirty="0"/>
        </a:p>
      </dgm:t>
    </dgm:pt>
    <dgm:pt modelId="{E4AC226E-BC86-4264-A424-4B0E8BAA0A02}" type="parTrans" cxnId="{C937F19F-D54A-4604-9853-2A845D6A9B31}">
      <dgm:prSet/>
      <dgm:spPr/>
      <dgm:t>
        <a:bodyPr/>
        <a:lstStyle/>
        <a:p>
          <a:pPr rtl="1"/>
          <a:endParaRPr lang="ar-SA"/>
        </a:p>
      </dgm:t>
    </dgm:pt>
    <dgm:pt modelId="{1F88E847-5CA4-4FA2-87A4-F022AB3AFDC4}" type="sibTrans" cxnId="{C937F19F-D54A-4604-9853-2A845D6A9B31}">
      <dgm:prSet/>
      <dgm:spPr/>
      <dgm:t>
        <a:bodyPr/>
        <a:lstStyle/>
        <a:p>
          <a:pPr rtl="1"/>
          <a:endParaRPr lang="ar-SA"/>
        </a:p>
      </dgm:t>
    </dgm:pt>
    <dgm:pt modelId="{C8B8727C-96A2-447A-AFDC-CB00D50659D4}" type="pres">
      <dgm:prSet presAssocID="{9D5BAD29-B38B-46B1-BE7C-3EE786808621}" presName="Name0" presStyleCnt="0">
        <dgm:presLayoutVars>
          <dgm:dir/>
          <dgm:resizeHandles val="exact"/>
        </dgm:presLayoutVars>
      </dgm:prSet>
      <dgm:spPr/>
    </dgm:pt>
    <dgm:pt modelId="{898418F2-CC26-43D8-855B-CD3CFB8291F7}" type="pres">
      <dgm:prSet presAssocID="{8D3D8031-6013-4668-BB0F-B88598E166A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0BA1CA-37B4-44D9-A01A-529E94B01A7D}" type="pres">
      <dgm:prSet presAssocID="{D0210C69-4792-4468-B96B-780D2D907624}" presName="sibTrans" presStyleLbl="sibTrans2D1" presStyleIdx="0" presStyleCnt="2"/>
      <dgm:spPr/>
    </dgm:pt>
    <dgm:pt modelId="{B6BEB010-848C-4F19-BE1D-8A9ABCCCF484}" type="pres">
      <dgm:prSet presAssocID="{D0210C69-4792-4468-B96B-780D2D907624}" presName="connectorText" presStyleLbl="sibTrans2D1" presStyleIdx="0" presStyleCnt="2"/>
      <dgm:spPr/>
    </dgm:pt>
    <dgm:pt modelId="{2E4D93F8-8608-4AE0-912D-2797AFBCBFDB}" type="pres">
      <dgm:prSet presAssocID="{AEA17BED-4DC7-42B3-A8AD-9B82D295D4E8}" presName="node" presStyleLbl="node1" presStyleIdx="1" presStyleCnt="3">
        <dgm:presLayoutVars>
          <dgm:bulletEnabled val="1"/>
        </dgm:presLayoutVars>
      </dgm:prSet>
      <dgm:spPr/>
    </dgm:pt>
    <dgm:pt modelId="{FD19F35B-A648-4859-9EFB-E959EBF74D30}" type="pres">
      <dgm:prSet presAssocID="{4C98C789-D662-44A1-B879-539DEC9DF0B2}" presName="sibTrans" presStyleLbl="sibTrans2D1" presStyleIdx="1" presStyleCnt="2"/>
      <dgm:spPr/>
    </dgm:pt>
    <dgm:pt modelId="{0C0C1F81-D3CD-47A1-BAD1-C9C7D0FF1087}" type="pres">
      <dgm:prSet presAssocID="{4C98C789-D662-44A1-B879-539DEC9DF0B2}" presName="connectorText" presStyleLbl="sibTrans2D1" presStyleIdx="1" presStyleCnt="2"/>
      <dgm:spPr/>
    </dgm:pt>
    <dgm:pt modelId="{25371C3F-D4F2-4839-80C7-BFAC0465A4F4}" type="pres">
      <dgm:prSet presAssocID="{99AD593B-90A4-4AE2-BDCC-8098EF3C5690}" presName="node" presStyleLbl="node1" presStyleIdx="2" presStyleCnt="3">
        <dgm:presLayoutVars>
          <dgm:bulletEnabled val="1"/>
        </dgm:presLayoutVars>
      </dgm:prSet>
      <dgm:spPr/>
    </dgm:pt>
  </dgm:ptLst>
  <dgm:cxnLst>
    <dgm:cxn modelId="{451B3499-E3C6-4D81-9FF7-3235ABE82995}" type="presOf" srcId="{D0210C69-4792-4468-B96B-780D2D907624}" destId="{B6BEB010-848C-4F19-BE1D-8A9ABCCCF484}" srcOrd="1" destOrd="0" presId="urn:microsoft.com/office/officeart/2005/8/layout/process1"/>
    <dgm:cxn modelId="{CB28A98C-B444-4BF9-88CF-2DFF258BF0AB}" type="presOf" srcId="{4C98C789-D662-44A1-B879-539DEC9DF0B2}" destId="{FD19F35B-A648-4859-9EFB-E959EBF74D30}" srcOrd="0" destOrd="0" presId="urn:microsoft.com/office/officeart/2005/8/layout/process1"/>
    <dgm:cxn modelId="{5D26EE5D-9B61-4790-8CEE-46474A617654}" type="presOf" srcId="{4C98C789-D662-44A1-B879-539DEC9DF0B2}" destId="{0C0C1F81-D3CD-47A1-BAD1-C9C7D0FF1087}" srcOrd="1" destOrd="0" presId="urn:microsoft.com/office/officeart/2005/8/layout/process1"/>
    <dgm:cxn modelId="{80F55434-6C49-4798-B50E-B234C27F2F5F}" type="presOf" srcId="{D0210C69-4792-4468-B96B-780D2D907624}" destId="{150BA1CA-37B4-44D9-A01A-529E94B01A7D}" srcOrd="0" destOrd="0" presId="urn:microsoft.com/office/officeart/2005/8/layout/process1"/>
    <dgm:cxn modelId="{42B7E61E-E940-43EE-8461-E7FEC9AE5215}" srcId="{9D5BAD29-B38B-46B1-BE7C-3EE786808621}" destId="{8D3D8031-6013-4668-BB0F-B88598E166AB}" srcOrd="0" destOrd="0" parTransId="{9C0B5121-BAB9-4973-83EA-B23A0F579862}" sibTransId="{D0210C69-4792-4468-B96B-780D2D907624}"/>
    <dgm:cxn modelId="{58193D36-F470-473E-A6F7-1521E8EACBE9}" type="presOf" srcId="{AEA17BED-4DC7-42B3-A8AD-9B82D295D4E8}" destId="{2E4D93F8-8608-4AE0-912D-2797AFBCBFDB}" srcOrd="0" destOrd="0" presId="urn:microsoft.com/office/officeart/2005/8/layout/process1"/>
    <dgm:cxn modelId="{461103D4-C5C0-47BA-A5F8-3366C30C55E8}" srcId="{9D5BAD29-B38B-46B1-BE7C-3EE786808621}" destId="{AEA17BED-4DC7-42B3-A8AD-9B82D295D4E8}" srcOrd="1" destOrd="0" parTransId="{1D23AB8A-7B4F-43B8-A8E3-E1C46BDDCACA}" sibTransId="{4C98C789-D662-44A1-B879-539DEC9DF0B2}"/>
    <dgm:cxn modelId="{0E4A5280-0F12-48FD-A90A-22807DCAEE1F}" type="presOf" srcId="{99AD593B-90A4-4AE2-BDCC-8098EF3C5690}" destId="{25371C3F-D4F2-4839-80C7-BFAC0465A4F4}" srcOrd="0" destOrd="0" presId="urn:microsoft.com/office/officeart/2005/8/layout/process1"/>
    <dgm:cxn modelId="{564C2182-767E-453B-9F1A-BA8537DEE7A3}" type="presOf" srcId="{9D5BAD29-B38B-46B1-BE7C-3EE786808621}" destId="{C8B8727C-96A2-447A-AFDC-CB00D50659D4}" srcOrd="0" destOrd="0" presId="urn:microsoft.com/office/officeart/2005/8/layout/process1"/>
    <dgm:cxn modelId="{C937F19F-D54A-4604-9853-2A845D6A9B31}" srcId="{9D5BAD29-B38B-46B1-BE7C-3EE786808621}" destId="{99AD593B-90A4-4AE2-BDCC-8098EF3C5690}" srcOrd="2" destOrd="0" parTransId="{E4AC226E-BC86-4264-A424-4B0E8BAA0A02}" sibTransId="{1F88E847-5CA4-4FA2-87A4-F022AB3AFDC4}"/>
    <dgm:cxn modelId="{C250E24D-E34E-433F-9E5C-570079DC19C5}" type="presOf" srcId="{8D3D8031-6013-4668-BB0F-B88598E166AB}" destId="{898418F2-CC26-43D8-855B-CD3CFB8291F7}" srcOrd="0" destOrd="0" presId="urn:microsoft.com/office/officeart/2005/8/layout/process1"/>
    <dgm:cxn modelId="{ECA7ED74-B22C-42C2-81E7-66D1E544F914}" type="presParOf" srcId="{C8B8727C-96A2-447A-AFDC-CB00D50659D4}" destId="{898418F2-CC26-43D8-855B-CD3CFB8291F7}" srcOrd="0" destOrd="0" presId="urn:microsoft.com/office/officeart/2005/8/layout/process1"/>
    <dgm:cxn modelId="{C84FA076-0D49-4C10-AF26-571BD66624AA}" type="presParOf" srcId="{C8B8727C-96A2-447A-AFDC-CB00D50659D4}" destId="{150BA1CA-37B4-44D9-A01A-529E94B01A7D}" srcOrd="1" destOrd="0" presId="urn:microsoft.com/office/officeart/2005/8/layout/process1"/>
    <dgm:cxn modelId="{1D75F14C-87AB-47E7-8444-FFD734A28758}" type="presParOf" srcId="{150BA1CA-37B4-44D9-A01A-529E94B01A7D}" destId="{B6BEB010-848C-4F19-BE1D-8A9ABCCCF484}" srcOrd="0" destOrd="0" presId="urn:microsoft.com/office/officeart/2005/8/layout/process1"/>
    <dgm:cxn modelId="{599FAFE8-15BF-4997-B856-F1CAD963E37C}" type="presParOf" srcId="{C8B8727C-96A2-447A-AFDC-CB00D50659D4}" destId="{2E4D93F8-8608-4AE0-912D-2797AFBCBFDB}" srcOrd="2" destOrd="0" presId="urn:microsoft.com/office/officeart/2005/8/layout/process1"/>
    <dgm:cxn modelId="{C5424042-C02B-4189-A1C2-0D0C26F083DE}" type="presParOf" srcId="{C8B8727C-96A2-447A-AFDC-CB00D50659D4}" destId="{FD19F35B-A648-4859-9EFB-E959EBF74D30}" srcOrd="3" destOrd="0" presId="urn:microsoft.com/office/officeart/2005/8/layout/process1"/>
    <dgm:cxn modelId="{56A581B5-54B2-470B-A5BF-0579377C085E}" type="presParOf" srcId="{FD19F35B-A648-4859-9EFB-E959EBF74D30}" destId="{0C0C1F81-D3CD-47A1-BAD1-C9C7D0FF1087}" srcOrd="0" destOrd="0" presId="urn:microsoft.com/office/officeart/2005/8/layout/process1"/>
    <dgm:cxn modelId="{6B1FF0D4-4562-4450-94D3-BEBC8DDDEB3D}" type="presParOf" srcId="{C8B8727C-96A2-447A-AFDC-CB00D50659D4}" destId="{25371C3F-D4F2-4839-80C7-BFAC0465A4F4}" srcOrd="4" destOrd="0" presId="urn:microsoft.com/office/officeart/2005/8/layout/process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D5BAD29-B38B-46B1-BE7C-3EE786808621}" type="doc">
      <dgm:prSet loTypeId="urn:microsoft.com/office/officeart/2005/8/layout/vProcess5" loCatId="process" qsTypeId="urn:microsoft.com/office/officeart/2005/8/quickstyle/simple2" qsCatId="simple" csTypeId="urn:microsoft.com/office/officeart/2005/8/colors/accent2_4" csCatId="accent2" phldr="1"/>
      <dgm:spPr/>
    </dgm:pt>
    <dgm:pt modelId="{8D3D8031-6013-4668-BB0F-B88598E166AB}">
      <dgm:prSet phldrT="[نص]" custT="1"/>
      <dgm:spPr/>
      <dgm:t>
        <a:bodyPr/>
        <a:lstStyle/>
        <a:p>
          <a:pPr algn="just" rtl="1"/>
          <a:r>
            <a:rPr lang="ar-SA" sz="2400" b="1" dirty="0" smtClean="0">
              <a:cs typeface="+mn-cs"/>
            </a:rPr>
            <a:t>تقويم ذاتي للبرنامج يتم على مدى أطول من 2-3 سنوات  تتم فيه مراجعة البرنامج بالتزامن مع المراجعات الخارجية كل خمس سنوات  لهيئة الاعتماد يكون للتخطيط والتطوير </a:t>
          </a:r>
          <a:endParaRPr lang="ar-SA" sz="2400" b="1" dirty="0">
            <a:cs typeface="+mn-cs"/>
          </a:endParaRPr>
        </a:p>
      </dgm:t>
    </dgm:pt>
    <dgm:pt modelId="{9C0B5121-BAB9-4973-83EA-B23A0F579862}" type="parTrans" cxnId="{42B7E61E-E940-43EE-8461-E7FEC9AE5215}">
      <dgm:prSet/>
      <dgm:spPr/>
      <dgm:t>
        <a:bodyPr/>
        <a:lstStyle/>
        <a:p>
          <a:pPr rtl="1"/>
          <a:endParaRPr lang="ar-SA"/>
        </a:p>
      </dgm:t>
    </dgm:pt>
    <dgm:pt modelId="{D0210C69-4792-4468-B96B-780D2D907624}" type="sibTrans" cxnId="{42B7E61E-E940-43EE-8461-E7FEC9AE5215}">
      <dgm:prSet/>
      <dgm:spPr/>
      <dgm:t>
        <a:bodyPr/>
        <a:lstStyle/>
        <a:p>
          <a:pPr rtl="1"/>
          <a:endParaRPr lang="ar-SA"/>
        </a:p>
      </dgm:t>
    </dgm:pt>
    <dgm:pt modelId="{AEA17BED-4DC7-42B3-A8AD-9B82D295D4E8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كتابة تقرير التقويم الذاتي </a:t>
          </a:r>
        </a:p>
        <a:p>
          <a:pPr rtl="1"/>
          <a:r>
            <a:rPr lang="ar-SA" sz="2800" b="1" dirty="0" smtClean="0">
              <a:solidFill>
                <a:schemeClr val="tx1"/>
              </a:solidFill>
            </a:rPr>
            <a:t>للبرنامج ( نموذج معد )</a:t>
          </a:r>
          <a:endParaRPr lang="ar-SA" sz="2800" b="1" dirty="0">
            <a:solidFill>
              <a:schemeClr val="tx1"/>
            </a:solidFill>
          </a:endParaRPr>
        </a:p>
      </dgm:t>
    </dgm:pt>
    <dgm:pt modelId="{1D23AB8A-7B4F-43B8-A8E3-E1C46BDDCACA}" type="parTrans" cxnId="{461103D4-C5C0-47BA-A5F8-3366C30C55E8}">
      <dgm:prSet/>
      <dgm:spPr/>
      <dgm:t>
        <a:bodyPr/>
        <a:lstStyle/>
        <a:p>
          <a:pPr rtl="1"/>
          <a:endParaRPr lang="ar-SA"/>
        </a:p>
      </dgm:t>
    </dgm:pt>
    <dgm:pt modelId="{4C98C789-D662-44A1-B879-539DEC9DF0B2}" type="sibTrans" cxnId="{461103D4-C5C0-47BA-A5F8-3366C30C55E8}">
      <dgm:prSet/>
      <dgm:spPr/>
      <dgm:t>
        <a:bodyPr/>
        <a:lstStyle/>
        <a:p>
          <a:pPr rtl="1"/>
          <a:endParaRPr lang="ar-SA"/>
        </a:p>
      </dgm:t>
    </dgm:pt>
    <dgm:pt modelId="{99AD593B-90A4-4AE2-BDCC-8098EF3C5690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وضع خطط تحسين الجودة وفق الأولويات </a:t>
          </a:r>
          <a:endParaRPr lang="ar-SA" sz="2800" b="1" dirty="0">
            <a:solidFill>
              <a:schemeClr val="tx1"/>
            </a:solidFill>
          </a:endParaRPr>
        </a:p>
      </dgm:t>
    </dgm:pt>
    <dgm:pt modelId="{E4AC226E-BC86-4264-A424-4B0E8BAA0A02}" type="parTrans" cxnId="{C937F19F-D54A-4604-9853-2A845D6A9B31}">
      <dgm:prSet/>
      <dgm:spPr/>
      <dgm:t>
        <a:bodyPr/>
        <a:lstStyle/>
        <a:p>
          <a:pPr rtl="1"/>
          <a:endParaRPr lang="ar-SA"/>
        </a:p>
      </dgm:t>
    </dgm:pt>
    <dgm:pt modelId="{1F88E847-5CA4-4FA2-87A4-F022AB3AFDC4}" type="sibTrans" cxnId="{C937F19F-D54A-4604-9853-2A845D6A9B31}">
      <dgm:prSet/>
      <dgm:spPr/>
      <dgm:t>
        <a:bodyPr/>
        <a:lstStyle/>
        <a:p>
          <a:pPr rtl="1"/>
          <a:endParaRPr lang="ar-SA"/>
        </a:p>
      </dgm:t>
    </dgm:pt>
    <dgm:pt modelId="{31142EB0-B5CA-4EA5-9192-C4C7A3CD2E0C}" type="pres">
      <dgm:prSet presAssocID="{9D5BAD29-B38B-46B1-BE7C-3EE786808621}" presName="outerComposite" presStyleCnt="0">
        <dgm:presLayoutVars>
          <dgm:chMax val="5"/>
          <dgm:dir/>
          <dgm:resizeHandles val="exact"/>
        </dgm:presLayoutVars>
      </dgm:prSet>
      <dgm:spPr/>
    </dgm:pt>
    <dgm:pt modelId="{7E042604-A0C3-43B6-9D9D-C8C9674D296C}" type="pres">
      <dgm:prSet presAssocID="{9D5BAD29-B38B-46B1-BE7C-3EE786808621}" presName="dummyMaxCanvas" presStyleCnt="0">
        <dgm:presLayoutVars/>
      </dgm:prSet>
      <dgm:spPr/>
    </dgm:pt>
    <dgm:pt modelId="{2EA61CAA-FC9F-4322-9DE1-B9933DBCC1CE}" type="pres">
      <dgm:prSet presAssocID="{9D5BAD29-B38B-46B1-BE7C-3EE786808621}" presName="ThreeNodes_1" presStyleLbl="node1" presStyleIdx="0" presStyleCnt="3" custScaleX="113885" custScaleY="12361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5FA2CF6-5147-4704-A788-E37F10E54F43}" type="pres">
      <dgm:prSet presAssocID="{9D5BAD29-B38B-46B1-BE7C-3EE786808621}" presName="ThreeNodes_2" presStyleLbl="node1" presStyleIdx="1" presStyleCnt="3" custScaleX="105911" custLinFactNeighborX="1792" custLinFactNeighborY="8744">
        <dgm:presLayoutVars>
          <dgm:bulletEnabled val="1"/>
        </dgm:presLayoutVars>
      </dgm:prSet>
      <dgm:spPr/>
    </dgm:pt>
    <dgm:pt modelId="{A8B685AB-7162-4C03-9A04-C3D5FCEC1591}" type="pres">
      <dgm:prSet presAssocID="{9D5BAD29-B38B-46B1-BE7C-3EE786808621}" presName="ThreeNodes_3" presStyleLbl="node1" presStyleIdx="2" presStyleCnt="3">
        <dgm:presLayoutVars>
          <dgm:bulletEnabled val="1"/>
        </dgm:presLayoutVars>
      </dgm:prSet>
      <dgm:spPr/>
    </dgm:pt>
    <dgm:pt modelId="{DDCA4F59-EFF4-440B-ABDB-70C92C4C1F66}" type="pres">
      <dgm:prSet presAssocID="{9D5BAD29-B38B-46B1-BE7C-3EE786808621}" presName="ThreeConn_1-2" presStyleLbl="fgAccFollowNode1" presStyleIdx="0" presStyleCnt="2">
        <dgm:presLayoutVars>
          <dgm:bulletEnabled val="1"/>
        </dgm:presLayoutVars>
      </dgm:prSet>
      <dgm:spPr/>
    </dgm:pt>
    <dgm:pt modelId="{C94A93E5-B10D-4CDB-A13C-8D9CAEAE7BAE}" type="pres">
      <dgm:prSet presAssocID="{9D5BAD29-B38B-46B1-BE7C-3EE786808621}" presName="ThreeConn_2-3" presStyleLbl="fgAccFollowNode1" presStyleIdx="1" presStyleCnt="2">
        <dgm:presLayoutVars>
          <dgm:bulletEnabled val="1"/>
        </dgm:presLayoutVars>
      </dgm:prSet>
      <dgm:spPr/>
    </dgm:pt>
    <dgm:pt modelId="{D7CE265C-417A-42A5-8D83-787CF193EFFC}" type="pres">
      <dgm:prSet presAssocID="{9D5BAD29-B38B-46B1-BE7C-3EE78680862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A55DE00-CCE2-4B8B-9587-49F4C3032A7C}" type="pres">
      <dgm:prSet presAssocID="{9D5BAD29-B38B-46B1-BE7C-3EE786808621}" presName="ThreeNodes_2_text" presStyleLbl="node1" presStyleIdx="2" presStyleCnt="3">
        <dgm:presLayoutVars>
          <dgm:bulletEnabled val="1"/>
        </dgm:presLayoutVars>
      </dgm:prSet>
      <dgm:spPr/>
    </dgm:pt>
    <dgm:pt modelId="{1D34A04E-52E4-4538-AF0A-A52F50AC346B}" type="pres">
      <dgm:prSet presAssocID="{9D5BAD29-B38B-46B1-BE7C-3EE78680862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4CCD7C1-6B1C-40C3-BDD2-4E824DED454C}" type="presOf" srcId="{8D3D8031-6013-4668-BB0F-B88598E166AB}" destId="{D7CE265C-417A-42A5-8D83-787CF193EFFC}" srcOrd="1" destOrd="0" presId="urn:microsoft.com/office/officeart/2005/8/layout/vProcess5"/>
    <dgm:cxn modelId="{142ED0DF-8B89-4FD8-BDFE-1294510BD5E7}" type="presOf" srcId="{D0210C69-4792-4468-B96B-780D2D907624}" destId="{DDCA4F59-EFF4-440B-ABDB-70C92C4C1F66}" srcOrd="0" destOrd="0" presId="urn:microsoft.com/office/officeart/2005/8/layout/vProcess5"/>
    <dgm:cxn modelId="{1A6BE222-6C68-44C8-A9B7-EBAE47368590}" type="presOf" srcId="{4C98C789-D662-44A1-B879-539DEC9DF0B2}" destId="{C94A93E5-B10D-4CDB-A13C-8D9CAEAE7BAE}" srcOrd="0" destOrd="0" presId="urn:microsoft.com/office/officeart/2005/8/layout/vProcess5"/>
    <dgm:cxn modelId="{3CFF12F0-FCC4-4A40-9A7C-F2CCAF91E547}" type="presOf" srcId="{99AD593B-90A4-4AE2-BDCC-8098EF3C5690}" destId="{A8B685AB-7162-4C03-9A04-C3D5FCEC1591}" srcOrd="0" destOrd="0" presId="urn:microsoft.com/office/officeart/2005/8/layout/vProcess5"/>
    <dgm:cxn modelId="{875EA9BC-841D-47CD-A06F-A4C1CF894625}" type="presOf" srcId="{8D3D8031-6013-4668-BB0F-B88598E166AB}" destId="{2EA61CAA-FC9F-4322-9DE1-B9933DBCC1CE}" srcOrd="0" destOrd="0" presId="urn:microsoft.com/office/officeart/2005/8/layout/vProcess5"/>
    <dgm:cxn modelId="{42B7E61E-E940-43EE-8461-E7FEC9AE5215}" srcId="{9D5BAD29-B38B-46B1-BE7C-3EE786808621}" destId="{8D3D8031-6013-4668-BB0F-B88598E166AB}" srcOrd="0" destOrd="0" parTransId="{9C0B5121-BAB9-4973-83EA-B23A0F579862}" sibTransId="{D0210C69-4792-4468-B96B-780D2D907624}"/>
    <dgm:cxn modelId="{A08B82C8-1ACF-4DD3-87D7-535C56DAD87A}" type="presOf" srcId="{AEA17BED-4DC7-42B3-A8AD-9B82D295D4E8}" destId="{85FA2CF6-5147-4704-A788-E37F10E54F43}" srcOrd="0" destOrd="0" presId="urn:microsoft.com/office/officeart/2005/8/layout/vProcess5"/>
    <dgm:cxn modelId="{461103D4-C5C0-47BA-A5F8-3366C30C55E8}" srcId="{9D5BAD29-B38B-46B1-BE7C-3EE786808621}" destId="{AEA17BED-4DC7-42B3-A8AD-9B82D295D4E8}" srcOrd="1" destOrd="0" parTransId="{1D23AB8A-7B4F-43B8-A8E3-E1C46BDDCACA}" sibTransId="{4C98C789-D662-44A1-B879-539DEC9DF0B2}"/>
    <dgm:cxn modelId="{A600B0E1-1E63-4870-9A21-3397E2F1A861}" type="presOf" srcId="{9D5BAD29-B38B-46B1-BE7C-3EE786808621}" destId="{31142EB0-B5CA-4EA5-9192-C4C7A3CD2E0C}" srcOrd="0" destOrd="0" presId="urn:microsoft.com/office/officeart/2005/8/layout/vProcess5"/>
    <dgm:cxn modelId="{9F1BF184-8301-4D79-B65D-844E5FC0477E}" type="presOf" srcId="{AEA17BED-4DC7-42B3-A8AD-9B82D295D4E8}" destId="{FA55DE00-CCE2-4B8B-9587-49F4C3032A7C}" srcOrd="1" destOrd="0" presId="urn:microsoft.com/office/officeart/2005/8/layout/vProcess5"/>
    <dgm:cxn modelId="{C937F19F-D54A-4604-9853-2A845D6A9B31}" srcId="{9D5BAD29-B38B-46B1-BE7C-3EE786808621}" destId="{99AD593B-90A4-4AE2-BDCC-8098EF3C5690}" srcOrd="2" destOrd="0" parTransId="{E4AC226E-BC86-4264-A424-4B0E8BAA0A02}" sibTransId="{1F88E847-5CA4-4FA2-87A4-F022AB3AFDC4}"/>
    <dgm:cxn modelId="{FAED4830-9BB5-4D89-AD8D-E01A67EC721A}" type="presOf" srcId="{99AD593B-90A4-4AE2-BDCC-8098EF3C5690}" destId="{1D34A04E-52E4-4538-AF0A-A52F50AC346B}" srcOrd="1" destOrd="0" presId="urn:microsoft.com/office/officeart/2005/8/layout/vProcess5"/>
    <dgm:cxn modelId="{16C1E39A-71E0-4634-8EB0-DCB9B9A4EBB9}" type="presParOf" srcId="{31142EB0-B5CA-4EA5-9192-C4C7A3CD2E0C}" destId="{7E042604-A0C3-43B6-9D9D-C8C9674D296C}" srcOrd="0" destOrd="0" presId="urn:microsoft.com/office/officeart/2005/8/layout/vProcess5"/>
    <dgm:cxn modelId="{3507BBC4-9CE6-405B-9814-DAAFF317B382}" type="presParOf" srcId="{31142EB0-B5CA-4EA5-9192-C4C7A3CD2E0C}" destId="{2EA61CAA-FC9F-4322-9DE1-B9933DBCC1CE}" srcOrd="1" destOrd="0" presId="urn:microsoft.com/office/officeart/2005/8/layout/vProcess5"/>
    <dgm:cxn modelId="{B1640DF6-07AB-4B2E-860E-4A90EDF8E8B6}" type="presParOf" srcId="{31142EB0-B5CA-4EA5-9192-C4C7A3CD2E0C}" destId="{85FA2CF6-5147-4704-A788-E37F10E54F43}" srcOrd="2" destOrd="0" presId="urn:microsoft.com/office/officeart/2005/8/layout/vProcess5"/>
    <dgm:cxn modelId="{BB9B7D0C-7526-4507-B275-FC81F5A212D3}" type="presParOf" srcId="{31142EB0-B5CA-4EA5-9192-C4C7A3CD2E0C}" destId="{A8B685AB-7162-4C03-9A04-C3D5FCEC1591}" srcOrd="3" destOrd="0" presId="urn:microsoft.com/office/officeart/2005/8/layout/vProcess5"/>
    <dgm:cxn modelId="{5F224438-58C5-4DF6-95F8-AFE010C525AD}" type="presParOf" srcId="{31142EB0-B5CA-4EA5-9192-C4C7A3CD2E0C}" destId="{DDCA4F59-EFF4-440B-ABDB-70C92C4C1F66}" srcOrd="4" destOrd="0" presId="urn:microsoft.com/office/officeart/2005/8/layout/vProcess5"/>
    <dgm:cxn modelId="{9BD4EED8-553D-4FBB-8EC7-18A6345E26D1}" type="presParOf" srcId="{31142EB0-B5CA-4EA5-9192-C4C7A3CD2E0C}" destId="{C94A93E5-B10D-4CDB-A13C-8D9CAEAE7BAE}" srcOrd="5" destOrd="0" presId="urn:microsoft.com/office/officeart/2005/8/layout/vProcess5"/>
    <dgm:cxn modelId="{1FA91D2A-5D9F-4D5D-BEFF-A6263FE67CFF}" type="presParOf" srcId="{31142EB0-B5CA-4EA5-9192-C4C7A3CD2E0C}" destId="{D7CE265C-417A-42A5-8D83-787CF193EFFC}" srcOrd="6" destOrd="0" presId="urn:microsoft.com/office/officeart/2005/8/layout/vProcess5"/>
    <dgm:cxn modelId="{23D46C4E-1B91-452F-ADD1-D39AE0B6AE0E}" type="presParOf" srcId="{31142EB0-B5CA-4EA5-9192-C4C7A3CD2E0C}" destId="{FA55DE00-CCE2-4B8B-9587-49F4C3032A7C}" srcOrd="7" destOrd="0" presId="urn:microsoft.com/office/officeart/2005/8/layout/vProcess5"/>
    <dgm:cxn modelId="{890CAAB5-597E-4A80-AD13-7A74E5504A41}" type="presParOf" srcId="{31142EB0-B5CA-4EA5-9192-C4C7A3CD2E0C}" destId="{1D34A04E-52E4-4538-AF0A-A52F50AC346B}" srcOrd="8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7D3923-AC99-4ED5-9E05-533B1903645D}" type="doc">
      <dgm:prSet loTypeId="urn:microsoft.com/office/officeart/2005/8/layout/cycle3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795FA96C-A79B-4C14-A72E-BDDCB3888E29}">
      <dgm:prSet phldrT="[نص]"/>
      <dgm:spPr>
        <a:solidFill>
          <a:srgbClr val="CC99FF"/>
        </a:solidFill>
      </dgm:spPr>
      <dgm:t>
        <a:bodyPr/>
        <a:lstStyle/>
        <a:p>
          <a:pPr rtl="1"/>
          <a:r>
            <a:rPr lang="ar-SA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rPr>
            <a:t>الأداء </a:t>
          </a:r>
          <a:endParaRPr lang="ar-SA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ysClr val="windowText" lastClr="000000"/>
            </a:solidFill>
            <a:effectLst/>
          </a:endParaRPr>
        </a:p>
      </dgm:t>
    </dgm:pt>
    <dgm:pt modelId="{F6FDC6FD-8F0B-4CCF-92E7-B416EF355245}" type="parTrans" cxnId="{05F0E1B4-BF8F-47F8-8884-ED104A228DAE}">
      <dgm:prSet/>
      <dgm:spPr/>
      <dgm:t>
        <a:bodyPr/>
        <a:lstStyle/>
        <a:p>
          <a:pPr rtl="1"/>
          <a:endParaRPr lang="ar-SA"/>
        </a:p>
      </dgm:t>
    </dgm:pt>
    <dgm:pt modelId="{282BC227-073D-4DB1-93FE-1A4188C7AF98}" type="sibTrans" cxnId="{05F0E1B4-BF8F-47F8-8884-ED104A228DAE}">
      <dgm:prSet/>
      <dgm:spPr/>
      <dgm:t>
        <a:bodyPr/>
        <a:lstStyle/>
        <a:p>
          <a:pPr rtl="1"/>
          <a:endParaRPr lang="ar-SA"/>
        </a:p>
      </dgm:t>
    </dgm:pt>
    <dgm:pt modelId="{12B06F2D-47B2-4AAE-A340-39065C9FF47A}">
      <dgm:prSet phldrT="[نص]"/>
      <dgm:spPr/>
      <dgm:t>
        <a:bodyPr/>
        <a:lstStyle/>
        <a:p>
          <a:pPr rtl="1"/>
          <a:r>
            <a:rPr lang="ar-SA" b="1" cap="none" spc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ysClr val="windowText" lastClr="000000"/>
              </a:solidFill>
              <a:effectLst/>
            </a:rPr>
            <a:t>التصميم </a:t>
          </a:r>
        </a:p>
        <a:p>
          <a:pPr rtl="1"/>
          <a:r>
            <a:rPr lang="ar-SA" b="1" cap="none" spc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ysClr val="windowText" lastClr="000000"/>
              </a:solidFill>
              <a:effectLst/>
            </a:rPr>
            <a:t>العمليات  </a:t>
          </a:r>
          <a:endParaRPr lang="ar-SA" b="1" cap="none" spc="0" dirty="0">
            <a:ln w="10541" cmpd="sng">
              <a:solidFill>
                <a:srgbClr val="0000FF"/>
              </a:solidFill>
              <a:prstDash val="solid"/>
            </a:ln>
            <a:solidFill>
              <a:sysClr val="windowText" lastClr="000000"/>
            </a:solidFill>
            <a:effectLst/>
          </a:endParaRPr>
        </a:p>
      </dgm:t>
    </dgm:pt>
    <dgm:pt modelId="{62A6F3D8-8A14-4BD0-BE0D-BD7584637ABF}" type="parTrans" cxnId="{1B859881-CABC-4436-9741-089E3B117498}">
      <dgm:prSet/>
      <dgm:spPr/>
      <dgm:t>
        <a:bodyPr/>
        <a:lstStyle/>
        <a:p>
          <a:pPr rtl="1"/>
          <a:endParaRPr lang="ar-SA"/>
        </a:p>
      </dgm:t>
    </dgm:pt>
    <dgm:pt modelId="{7BE33DD9-93FA-4CBB-AC97-18D4CA43E450}" type="sibTrans" cxnId="{1B859881-CABC-4436-9741-089E3B117498}">
      <dgm:prSet/>
      <dgm:spPr/>
      <dgm:t>
        <a:bodyPr/>
        <a:lstStyle/>
        <a:p>
          <a:pPr rtl="1"/>
          <a:endParaRPr lang="ar-SA"/>
        </a:p>
      </dgm:t>
    </dgm:pt>
    <dgm:pt modelId="{DE9B7B43-1708-42AD-87F7-21E8E7265535}">
      <dgm:prSet phldrT="[نص]"/>
      <dgm:spPr>
        <a:solidFill>
          <a:srgbClr val="B9B9ED"/>
        </a:solidFill>
      </dgm:spPr>
      <dgm:t>
        <a:bodyPr/>
        <a:lstStyle/>
        <a:p>
          <a:pPr rtl="1"/>
          <a:r>
            <a:rPr lang="ar-SA" b="1" cap="none" spc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ysClr val="windowText" lastClr="000000"/>
              </a:solidFill>
              <a:effectLst/>
            </a:rPr>
            <a:t>المخرج النهائي </a:t>
          </a:r>
          <a:endParaRPr lang="ar-SA" b="1" cap="none" spc="0" dirty="0">
            <a:ln w="10541" cmpd="sng">
              <a:solidFill>
                <a:srgbClr val="0000FF"/>
              </a:solidFill>
              <a:prstDash val="solid"/>
            </a:ln>
            <a:solidFill>
              <a:sysClr val="windowText" lastClr="000000"/>
            </a:solidFill>
            <a:effectLst/>
          </a:endParaRPr>
        </a:p>
      </dgm:t>
    </dgm:pt>
    <dgm:pt modelId="{9322DE96-8525-473B-9B2B-C69609D14392}" type="parTrans" cxnId="{7577625B-8A26-4A91-8DA7-2A1E92D61A69}">
      <dgm:prSet/>
      <dgm:spPr/>
      <dgm:t>
        <a:bodyPr/>
        <a:lstStyle/>
        <a:p>
          <a:pPr rtl="1"/>
          <a:endParaRPr lang="ar-SA"/>
        </a:p>
      </dgm:t>
    </dgm:pt>
    <dgm:pt modelId="{52574A27-61E6-42FF-8312-FEC0CC62DAEF}" type="sibTrans" cxnId="{7577625B-8A26-4A91-8DA7-2A1E92D61A69}">
      <dgm:prSet/>
      <dgm:spPr/>
      <dgm:t>
        <a:bodyPr/>
        <a:lstStyle/>
        <a:p>
          <a:pPr rtl="1"/>
          <a:endParaRPr lang="ar-SA"/>
        </a:p>
      </dgm:t>
    </dgm:pt>
    <dgm:pt modelId="{15EBACD9-A016-46CC-8DBD-7AF52199DE72}" type="pres">
      <dgm:prSet presAssocID="{FD7D3923-AC99-4ED5-9E05-533B190364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4FD4DDA-2C78-4B38-86B0-F64B6681A0A2}" type="pres">
      <dgm:prSet presAssocID="{FD7D3923-AC99-4ED5-9E05-533B1903645D}" presName="cycle" presStyleCnt="0"/>
      <dgm:spPr/>
      <dgm:t>
        <a:bodyPr/>
        <a:lstStyle/>
        <a:p>
          <a:pPr rtl="1"/>
          <a:endParaRPr lang="ar-SA"/>
        </a:p>
      </dgm:t>
    </dgm:pt>
    <dgm:pt modelId="{8923458D-703A-4517-A432-7833F4C6EC09}" type="pres">
      <dgm:prSet presAssocID="{795FA96C-A79B-4C14-A72E-BDDCB3888E29}" presName="nodeFirstNode" presStyleLbl="node1" presStyleIdx="0" presStyleCnt="3" custScaleX="54986" custScaleY="5853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8EB4975-30E2-4829-AAEA-BCFCC6AC85A8}" type="pres">
      <dgm:prSet presAssocID="{282BC227-073D-4DB1-93FE-1A4188C7AF98}" presName="sibTransFirstNode" presStyleLbl="bgShp" presStyleIdx="0" presStyleCnt="1" custScaleX="104390" custLinFactNeighborX="1569" custLinFactNeighborY="2200"/>
      <dgm:spPr/>
      <dgm:t>
        <a:bodyPr/>
        <a:lstStyle/>
        <a:p>
          <a:pPr rtl="1"/>
          <a:endParaRPr lang="ar-SA"/>
        </a:p>
      </dgm:t>
    </dgm:pt>
    <dgm:pt modelId="{A56A8779-20CD-4B3B-A1C2-CAC9964337F1}" type="pres">
      <dgm:prSet presAssocID="{12B06F2D-47B2-4AAE-A340-39065C9FF47A}" presName="nodeFollowingNodes" presStyleLbl="node1" presStyleIdx="1" presStyleCnt="3" custScaleX="64864" custScaleY="5990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FCE38EA-E56A-4F9E-9416-121B6D4B5CA2}" type="pres">
      <dgm:prSet presAssocID="{DE9B7B43-1708-42AD-87F7-21E8E7265535}" presName="nodeFollowingNodes" presStyleLbl="node1" presStyleIdx="2" presStyleCnt="3" custScaleX="71786" custScaleY="6694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97D9A5D-A6C3-4B0F-A2AA-2D9B59590842}" type="presOf" srcId="{DE9B7B43-1708-42AD-87F7-21E8E7265535}" destId="{CFCE38EA-E56A-4F9E-9416-121B6D4B5CA2}" srcOrd="0" destOrd="0" presId="urn:microsoft.com/office/officeart/2005/8/layout/cycle3"/>
    <dgm:cxn modelId="{BE0FB6D8-2656-4BD2-968A-0CD1F0A67114}" type="presOf" srcId="{795FA96C-A79B-4C14-A72E-BDDCB3888E29}" destId="{8923458D-703A-4517-A432-7833F4C6EC09}" srcOrd="0" destOrd="0" presId="urn:microsoft.com/office/officeart/2005/8/layout/cycle3"/>
    <dgm:cxn modelId="{1B859881-CABC-4436-9741-089E3B117498}" srcId="{FD7D3923-AC99-4ED5-9E05-533B1903645D}" destId="{12B06F2D-47B2-4AAE-A340-39065C9FF47A}" srcOrd="1" destOrd="0" parTransId="{62A6F3D8-8A14-4BD0-BE0D-BD7584637ABF}" sibTransId="{7BE33DD9-93FA-4CBB-AC97-18D4CA43E450}"/>
    <dgm:cxn modelId="{34E212AE-2923-4B8F-BF57-D229CCCC7AF8}" type="presOf" srcId="{FD7D3923-AC99-4ED5-9E05-533B1903645D}" destId="{15EBACD9-A016-46CC-8DBD-7AF52199DE72}" srcOrd="0" destOrd="0" presId="urn:microsoft.com/office/officeart/2005/8/layout/cycle3"/>
    <dgm:cxn modelId="{BD860F06-355E-475D-A1D0-2A8597368F91}" type="presOf" srcId="{282BC227-073D-4DB1-93FE-1A4188C7AF98}" destId="{38EB4975-30E2-4829-AAEA-BCFCC6AC85A8}" srcOrd="0" destOrd="0" presId="urn:microsoft.com/office/officeart/2005/8/layout/cycle3"/>
    <dgm:cxn modelId="{AD6FE812-587D-4FCA-9F37-58C29373A7FB}" type="presOf" srcId="{12B06F2D-47B2-4AAE-A340-39065C9FF47A}" destId="{A56A8779-20CD-4B3B-A1C2-CAC9964337F1}" srcOrd="0" destOrd="0" presId="urn:microsoft.com/office/officeart/2005/8/layout/cycle3"/>
    <dgm:cxn modelId="{7577625B-8A26-4A91-8DA7-2A1E92D61A69}" srcId="{FD7D3923-AC99-4ED5-9E05-533B1903645D}" destId="{DE9B7B43-1708-42AD-87F7-21E8E7265535}" srcOrd="2" destOrd="0" parTransId="{9322DE96-8525-473B-9B2B-C69609D14392}" sibTransId="{52574A27-61E6-42FF-8312-FEC0CC62DAEF}"/>
    <dgm:cxn modelId="{05F0E1B4-BF8F-47F8-8884-ED104A228DAE}" srcId="{FD7D3923-AC99-4ED5-9E05-533B1903645D}" destId="{795FA96C-A79B-4C14-A72E-BDDCB3888E29}" srcOrd="0" destOrd="0" parTransId="{F6FDC6FD-8F0B-4CCF-92E7-B416EF355245}" sibTransId="{282BC227-073D-4DB1-93FE-1A4188C7AF98}"/>
    <dgm:cxn modelId="{151B2547-8938-4EBA-8ADB-57928D71A43E}" type="presParOf" srcId="{15EBACD9-A016-46CC-8DBD-7AF52199DE72}" destId="{94FD4DDA-2C78-4B38-86B0-F64B6681A0A2}" srcOrd="0" destOrd="0" presId="urn:microsoft.com/office/officeart/2005/8/layout/cycle3"/>
    <dgm:cxn modelId="{59176227-B4EA-4041-9257-E5A51B43C9ED}" type="presParOf" srcId="{94FD4DDA-2C78-4B38-86B0-F64B6681A0A2}" destId="{8923458D-703A-4517-A432-7833F4C6EC09}" srcOrd="0" destOrd="0" presId="urn:microsoft.com/office/officeart/2005/8/layout/cycle3"/>
    <dgm:cxn modelId="{9CF5C06B-6219-4394-8D04-058A35F1C391}" type="presParOf" srcId="{94FD4DDA-2C78-4B38-86B0-F64B6681A0A2}" destId="{38EB4975-30E2-4829-AAEA-BCFCC6AC85A8}" srcOrd="1" destOrd="0" presId="urn:microsoft.com/office/officeart/2005/8/layout/cycle3"/>
    <dgm:cxn modelId="{8607F0C4-7CFD-4487-ACC1-793CF6E009C0}" type="presParOf" srcId="{94FD4DDA-2C78-4B38-86B0-F64B6681A0A2}" destId="{A56A8779-20CD-4B3B-A1C2-CAC9964337F1}" srcOrd="2" destOrd="0" presId="urn:microsoft.com/office/officeart/2005/8/layout/cycle3"/>
    <dgm:cxn modelId="{B005D3DC-8916-42B9-8115-696D4D754BC5}" type="presParOf" srcId="{94FD4DDA-2C78-4B38-86B0-F64B6681A0A2}" destId="{CFCE38EA-E56A-4F9E-9416-121B6D4B5CA2}" srcOrd="3" destOrd="0" presId="urn:microsoft.com/office/officeart/2005/8/layout/cycle3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B39A292-1477-4062-B11B-3673C5C4EB91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810FBEB4-853A-43C3-A5FE-F6F28EA41EC7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الدعم والمساندة من القيادة </a:t>
          </a:r>
          <a:endParaRPr lang="ar-SA" b="1" dirty="0">
            <a:solidFill>
              <a:schemeClr val="tx1"/>
            </a:solidFill>
          </a:endParaRPr>
        </a:p>
      </dgm:t>
    </dgm:pt>
    <dgm:pt modelId="{3FC9771B-E6EA-4170-A156-7A138FBFC579}" type="parTrans" cxnId="{D34E6DE4-4260-4EB0-9EB5-1CD5B3C48988}">
      <dgm:prSet/>
      <dgm:spPr/>
      <dgm:t>
        <a:bodyPr/>
        <a:lstStyle/>
        <a:p>
          <a:pPr rtl="1"/>
          <a:endParaRPr lang="ar-SA"/>
        </a:p>
      </dgm:t>
    </dgm:pt>
    <dgm:pt modelId="{93798853-436E-42EE-8D2C-A1045F7284D8}" type="sibTrans" cxnId="{D34E6DE4-4260-4EB0-9EB5-1CD5B3C48988}">
      <dgm:prSet/>
      <dgm:spPr/>
      <dgm:t>
        <a:bodyPr/>
        <a:lstStyle/>
        <a:p>
          <a:pPr rtl="1"/>
          <a:endParaRPr lang="ar-SA"/>
        </a:p>
      </dgm:t>
    </dgm:pt>
    <dgm:pt modelId="{83BB8479-8A34-45AF-8354-AC24D0ECEE2E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مشاركة الجميع </a:t>
          </a:r>
          <a:endParaRPr lang="ar-SA" b="1" dirty="0">
            <a:solidFill>
              <a:schemeClr val="tx1"/>
            </a:solidFill>
          </a:endParaRPr>
        </a:p>
      </dgm:t>
    </dgm:pt>
    <dgm:pt modelId="{082A5EAB-B1AB-435F-A9F1-4C66903172F4}" type="parTrans" cxnId="{012BEDC5-1F89-45D2-B900-2EDFA590B5EA}">
      <dgm:prSet/>
      <dgm:spPr/>
      <dgm:t>
        <a:bodyPr/>
        <a:lstStyle/>
        <a:p>
          <a:pPr rtl="1"/>
          <a:endParaRPr lang="ar-SA"/>
        </a:p>
      </dgm:t>
    </dgm:pt>
    <dgm:pt modelId="{8D10F98E-4853-466B-924E-212ADD89D80E}" type="sibTrans" cxnId="{012BEDC5-1F89-45D2-B900-2EDFA590B5EA}">
      <dgm:prSet/>
      <dgm:spPr/>
      <dgm:t>
        <a:bodyPr/>
        <a:lstStyle/>
        <a:p>
          <a:pPr rtl="1"/>
          <a:endParaRPr lang="ar-SA"/>
        </a:p>
      </dgm:t>
    </dgm:pt>
    <dgm:pt modelId="{B23ACB07-6AF6-4C0D-AE54-8D9AAB3625A8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تسهيل الحصول على المعلومات </a:t>
          </a:r>
          <a:endParaRPr lang="ar-SA" b="1" dirty="0">
            <a:solidFill>
              <a:schemeClr val="tx1"/>
            </a:solidFill>
          </a:endParaRPr>
        </a:p>
      </dgm:t>
    </dgm:pt>
    <dgm:pt modelId="{47EAB208-4189-4751-A5DD-B3EC0318A3D3}" type="parTrans" cxnId="{67D7EF3A-05CE-457B-9BD7-95C13CE9D093}">
      <dgm:prSet/>
      <dgm:spPr/>
      <dgm:t>
        <a:bodyPr/>
        <a:lstStyle/>
        <a:p>
          <a:pPr rtl="1"/>
          <a:endParaRPr lang="ar-SA"/>
        </a:p>
      </dgm:t>
    </dgm:pt>
    <dgm:pt modelId="{E038EE9D-4B54-45DB-B975-A6A63C44AD6A}" type="sibTrans" cxnId="{67D7EF3A-05CE-457B-9BD7-95C13CE9D093}">
      <dgm:prSet/>
      <dgm:spPr/>
      <dgm:t>
        <a:bodyPr/>
        <a:lstStyle/>
        <a:p>
          <a:pPr rtl="1"/>
          <a:endParaRPr lang="ar-SA"/>
        </a:p>
      </dgm:t>
    </dgm:pt>
    <dgm:pt modelId="{A8542D86-2DCE-44D4-AF7D-3026A4DE712E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توثيق المعلومات</a:t>
          </a:r>
        </a:p>
        <a:p>
          <a:pPr rtl="1"/>
          <a:r>
            <a:rPr lang="ar-SA" b="1" dirty="0" smtClean="0">
              <a:solidFill>
                <a:schemeClr val="tx1"/>
              </a:solidFill>
            </a:rPr>
            <a:t>التحليل </a:t>
          </a:r>
          <a:r>
            <a:rPr lang="ar-SA" b="1" dirty="0" err="1" smtClean="0">
              <a:solidFill>
                <a:schemeClr val="tx1"/>
              </a:solidFill>
            </a:rPr>
            <a:t>والتنبؤء</a:t>
          </a:r>
          <a:r>
            <a:rPr lang="ar-SA" b="1" dirty="0" smtClean="0">
              <a:solidFill>
                <a:schemeClr val="tx1"/>
              </a:solidFill>
            </a:rPr>
            <a:t>  </a:t>
          </a:r>
        </a:p>
        <a:p>
          <a:pPr rtl="1"/>
          <a:endParaRPr lang="ar-SA" b="1" dirty="0">
            <a:solidFill>
              <a:schemeClr val="tx1"/>
            </a:solidFill>
          </a:endParaRPr>
        </a:p>
      </dgm:t>
    </dgm:pt>
    <dgm:pt modelId="{5D6C17EA-10D4-4683-ABFC-09A20EAF29A1}" type="parTrans" cxnId="{B6F897F1-4825-45A5-BA4B-E8F80914F715}">
      <dgm:prSet/>
      <dgm:spPr/>
      <dgm:t>
        <a:bodyPr/>
        <a:lstStyle/>
        <a:p>
          <a:pPr rtl="1"/>
          <a:endParaRPr lang="ar-SA"/>
        </a:p>
      </dgm:t>
    </dgm:pt>
    <dgm:pt modelId="{39706812-40B4-43EF-9A2F-50846FC5ED94}" type="sibTrans" cxnId="{B6F897F1-4825-45A5-BA4B-E8F80914F715}">
      <dgm:prSet/>
      <dgm:spPr/>
      <dgm:t>
        <a:bodyPr/>
        <a:lstStyle/>
        <a:p>
          <a:pPr rtl="1"/>
          <a:endParaRPr lang="ar-SA"/>
        </a:p>
      </dgm:t>
    </dgm:pt>
    <dgm:pt modelId="{C2BEE10B-D76E-469A-BCBA-353AD3749FC1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التحفيز والتشجيع </a:t>
          </a:r>
          <a:endParaRPr lang="ar-SA" b="1" dirty="0">
            <a:solidFill>
              <a:schemeClr val="tx1"/>
            </a:solidFill>
          </a:endParaRPr>
        </a:p>
      </dgm:t>
    </dgm:pt>
    <dgm:pt modelId="{CA25C193-3807-40D4-96EC-6357CCF36032}" type="parTrans" cxnId="{825042C3-25B1-42A2-8530-49BE5A89CCEA}">
      <dgm:prSet/>
      <dgm:spPr/>
      <dgm:t>
        <a:bodyPr/>
        <a:lstStyle/>
        <a:p>
          <a:pPr rtl="1"/>
          <a:endParaRPr lang="ar-SA"/>
        </a:p>
      </dgm:t>
    </dgm:pt>
    <dgm:pt modelId="{7054909A-B560-4E55-867D-92AAEFF42B42}" type="sibTrans" cxnId="{825042C3-25B1-42A2-8530-49BE5A89CCEA}">
      <dgm:prSet/>
      <dgm:spPr/>
      <dgm:t>
        <a:bodyPr/>
        <a:lstStyle/>
        <a:p>
          <a:pPr rtl="1"/>
          <a:endParaRPr lang="ar-SA"/>
        </a:p>
      </dgm:t>
    </dgm:pt>
    <dgm:pt modelId="{0FAF6856-BF05-4343-87AA-4F20CE6CFA6A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الفهم والاستيعاب من الجميع </a:t>
          </a:r>
          <a:endParaRPr lang="ar-SA" b="1" dirty="0">
            <a:solidFill>
              <a:schemeClr val="tx1"/>
            </a:solidFill>
          </a:endParaRPr>
        </a:p>
      </dgm:t>
    </dgm:pt>
    <dgm:pt modelId="{011D5B61-CC4B-4D82-A356-8B68D165D2D8}" type="parTrans" cxnId="{A3191755-795F-4030-A87B-447149582216}">
      <dgm:prSet/>
      <dgm:spPr/>
      <dgm:t>
        <a:bodyPr/>
        <a:lstStyle/>
        <a:p>
          <a:pPr rtl="1"/>
          <a:endParaRPr lang="ar-SA"/>
        </a:p>
      </dgm:t>
    </dgm:pt>
    <dgm:pt modelId="{5CE62B63-69C7-45CE-8AF7-3D4AA1AABC5B}" type="sibTrans" cxnId="{A3191755-795F-4030-A87B-447149582216}">
      <dgm:prSet/>
      <dgm:spPr/>
      <dgm:t>
        <a:bodyPr/>
        <a:lstStyle/>
        <a:p>
          <a:pPr rtl="1"/>
          <a:endParaRPr lang="ar-SA"/>
        </a:p>
      </dgm:t>
    </dgm:pt>
    <dgm:pt modelId="{206ED3DD-3547-4E17-8F71-5BE977BA06CD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الاستمرارية</a:t>
          </a:r>
        </a:p>
        <a:p>
          <a:pPr rtl="1"/>
          <a:r>
            <a:rPr lang="ar-SA" b="1" dirty="0" smtClean="0">
              <a:solidFill>
                <a:schemeClr val="tx1"/>
              </a:solidFill>
            </a:rPr>
            <a:t>والمتابعة الدورية  </a:t>
          </a:r>
          <a:endParaRPr lang="ar-SA" b="1" dirty="0">
            <a:solidFill>
              <a:schemeClr val="tx1"/>
            </a:solidFill>
          </a:endParaRPr>
        </a:p>
      </dgm:t>
    </dgm:pt>
    <dgm:pt modelId="{BF8EF911-88D2-43A6-ABA9-04B6BE887E84}" type="parTrans" cxnId="{9A39B4AC-A3AF-4A74-ADA3-9F769448BA65}">
      <dgm:prSet/>
      <dgm:spPr/>
      <dgm:t>
        <a:bodyPr/>
        <a:lstStyle/>
        <a:p>
          <a:pPr rtl="1"/>
          <a:endParaRPr lang="ar-SA"/>
        </a:p>
      </dgm:t>
    </dgm:pt>
    <dgm:pt modelId="{3A9C0EF6-5D55-43D0-8C00-7868F7214782}" type="sibTrans" cxnId="{9A39B4AC-A3AF-4A74-ADA3-9F769448BA65}">
      <dgm:prSet/>
      <dgm:spPr/>
      <dgm:t>
        <a:bodyPr/>
        <a:lstStyle/>
        <a:p>
          <a:pPr rtl="1"/>
          <a:endParaRPr lang="ar-SA"/>
        </a:p>
      </dgm:t>
    </dgm:pt>
    <dgm:pt modelId="{BA6608D0-45DD-45DC-ADA2-1121AC7C9A3C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توفير الموارد المطلوبة </a:t>
          </a:r>
          <a:endParaRPr lang="ar-SA" b="1" dirty="0">
            <a:solidFill>
              <a:schemeClr val="tx1"/>
            </a:solidFill>
          </a:endParaRPr>
        </a:p>
      </dgm:t>
    </dgm:pt>
    <dgm:pt modelId="{D668AC61-67D0-4987-BB3B-80EE5C980A28}" type="parTrans" cxnId="{DCBBF9AE-D895-4CDF-BCCC-BBA3C9A01166}">
      <dgm:prSet/>
      <dgm:spPr/>
      <dgm:t>
        <a:bodyPr/>
        <a:lstStyle/>
        <a:p>
          <a:pPr rtl="1"/>
          <a:endParaRPr lang="ar-SA"/>
        </a:p>
      </dgm:t>
    </dgm:pt>
    <dgm:pt modelId="{C7EC8F35-9884-4AB9-9130-2F22C37FE101}" type="sibTrans" cxnId="{DCBBF9AE-D895-4CDF-BCCC-BBA3C9A01166}">
      <dgm:prSet/>
      <dgm:spPr/>
      <dgm:t>
        <a:bodyPr/>
        <a:lstStyle/>
        <a:p>
          <a:pPr rtl="1"/>
          <a:endParaRPr lang="ar-SA"/>
        </a:p>
      </dgm:t>
    </dgm:pt>
    <dgm:pt modelId="{865C5DE8-B276-455B-8C74-F83C4A13720E}">
      <dgm:prSet phldrT="[نص]" custT="1"/>
      <dgm:spPr/>
      <dgm:t>
        <a:bodyPr/>
        <a:lstStyle/>
        <a:p>
          <a:pPr rtl="1"/>
          <a:r>
            <a:rPr lang="ar-SA" sz="2000" b="1" dirty="0" smtClean="0">
              <a:solidFill>
                <a:schemeClr val="tx1"/>
              </a:solidFill>
            </a:rPr>
            <a:t>فعالية المساءلة والمتابعة </a:t>
          </a:r>
          <a:endParaRPr lang="ar-SA" sz="2000" b="1" dirty="0">
            <a:solidFill>
              <a:schemeClr val="tx1"/>
            </a:solidFill>
          </a:endParaRPr>
        </a:p>
      </dgm:t>
    </dgm:pt>
    <dgm:pt modelId="{C4234589-FB40-40B7-9418-F58C844686F9}" type="parTrans" cxnId="{F249F3F6-6731-4F40-B8EE-9FD6544D69AB}">
      <dgm:prSet/>
      <dgm:spPr/>
      <dgm:t>
        <a:bodyPr/>
        <a:lstStyle/>
        <a:p>
          <a:pPr rtl="1"/>
          <a:endParaRPr lang="ar-SA"/>
        </a:p>
      </dgm:t>
    </dgm:pt>
    <dgm:pt modelId="{15AC9AFC-1838-4FC1-8BF4-FA255AF7D20D}" type="sibTrans" cxnId="{F249F3F6-6731-4F40-B8EE-9FD6544D69AB}">
      <dgm:prSet/>
      <dgm:spPr/>
      <dgm:t>
        <a:bodyPr/>
        <a:lstStyle/>
        <a:p>
          <a:pPr rtl="1"/>
          <a:endParaRPr lang="ar-SA"/>
        </a:p>
      </dgm:t>
    </dgm:pt>
    <dgm:pt modelId="{C97FDA19-17DE-4F27-88E5-1809525729FA}">
      <dgm:prSet custT="1"/>
      <dgm:spPr/>
      <dgm:t>
        <a:bodyPr/>
        <a:lstStyle/>
        <a:p>
          <a:pPr rtl="1"/>
          <a:r>
            <a:rPr lang="ar-SA" sz="2000" b="1" dirty="0" smtClean="0">
              <a:solidFill>
                <a:schemeClr val="tx1"/>
              </a:solidFill>
            </a:rPr>
            <a:t>التنسيق والاتصال الفعال </a:t>
          </a:r>
          <a:endParaRPr lang="ar-SA" sz="2000" b="1" dirty="0">
            <a:solidFill>
              <a:schemeClr val="tx1"/>
            </a:solidFill>
          </a:endParaRPr>
        </a:p>
      </dgm:t>
    </dgm:pt>
    <dgm:pt modelId="{B107AD5E-425C-4674-9CA4-1D199DA69EBD}" type="parTrans" cxnId="{F9B165E6-F35E-4F71-B86C-70D0E3C8F03B}">
      <dgm:prSet/>
      <dgm:spPr/>
      <dgm:t>
        <a:bodyPr/>
        <a:lstStyle/>
        <a:p>
          <a:pPr rtl="1"/>
          <a:endParaRPr lang="ar-SA"/>
        </a:p>
      </dgm:t>
    </dgm:pt>
    <dgm:pt modelId="{028131C0-283D-4E1D-BD9F-51D86CA2B53E}" type="sibTrans" cxnId="{F9B165E6-F35E-4F71-B86C-70D0E3C8F03B}">
      <dgm:prSet/>
      <dgm:spPr/>
      <dgm:t>
        <a:bodyPr/>
        <a:lstStyle/>
        <a:p>
          <a:pPr rtl="1"/>
          <a:endParaRPr lang="ar-SA"/>
        </a:p>
      </dgm:t>
    </dgm:pt>
    <dgm:pt modelId="{9A92DA91-FB87-4F5B-9FAA-979A76B39C76}">
      <dgm:prSet custT="1"/>
      <dgm:spPr/>
      <dgm:t>
        <a:bodyPr/>
        <a:lstStyle/>
        <a:p>
          <a:pPr rtl="1"/>
          <a:r>
            <a:rPr lang="ar-SA" sz="2000" b="1" dirty="0" smtClean="0">
              <a:solidFill>
                <a:schemeClr val="tx1"/>
              </a:solidFill>
            </a:rPr>
            <a:t>المرونة والتكيف مع المستجدات </a:t>
          </a:r>
          <a:endParaRPr lang="ar-SA" sz="2000" b="1" dirty="0">
            <a:solidFill>
              <a:schemeClr val="tx1"/>
            </a:solidFill>
          </a:endParaRPr>
        </a:p>
      </dgm:t>
    </dgm:pt>
    <dgm:pt modelId="{28E56159-3A23-49B4-A3BE-8794CA306C5B}" type="parTrans" cxnId="{D650C1E7-CEB2-41AE-B5EF-06D3447630DF}">
      <dgm:prSet/>
      <dgm:spPr/>
      <dgm:t>
        <a:bodyPr/>
        <a:lstStyle/>
        <a:p>
          <a:pPr rtl="1"/>
          <a:endParaRPr lang="ar-SA"/>
        </a:p>
      </dgm:t>
    </dgm:pt>
    <dgm:pt modelId="{2AB9C585-43A9-41FD-A8FA-BF2C3F4B09BE}" type="sibTrans" cxnId="{D650C1E7-CEB2-41AE-B5EF-06D3447630DF}">
      <dgm:prSet/>
      <dgm:spPr/>
      <dgm:t>
        <a:bodyPr/>
        <a:lstStyle/>
        <a:p>
          <a:pPr rtl="1"/>
          <a:endParaRPr lang="ar-SA"/>
        </a:p>
      </dgm:t>
    </dgm:pt>
    <dgm:pt modelId="{36AA0704-9370-4CAF-B878-5DABD2683DF5}" type="pres">
      <dgm:prSet presAssocID="{BB39A292-1477-4062-B11B-3673C5C4EB91}" presName="Name0" presStyleCnt="0">
        <dgm:presLayoutVars>
          <dgm:dir/>
          <dgm:resizeHandles/>
        </dgm:presLayoutVars>
      </dgm:prSet>
      <dgm:spPr/>
    </dgm:pt>
    <dgm:pt modelId="{B81C7FF7-56EA-450F-A395-1BA83814EA1E}" type="pres">
      <dgm:prSet presAssocID="{810FBEB4-853A-43C3-A5FE-F6F28EA41EC7}" presName="compNode" presStyleCnt="0"/>
      <dgm:spPr/>
    </dgm:pt>
    <dgm:pt modelId="{0658D5C0-AB03-480A-8CDF-37593E110F0E}" type="pres">
      <dgm:prSet presAssocID="{810FBEB4-853A-43C3-A5FE-F6F28EA41EC7}" presName="dummyConnPt" presStyleCnt="0"/>
      <dgm:spPr/>
    </dgm:pt>
    <dgm:pt modelId="{8359D0ED-66BD-48CC-A5E9-C089221A9DBE}" type="pres">
      <dgm:prSet presAssocID="{810FBEB4-853A-43C3-A5FE-F6F28EA41EC7}" presName="node" presStyleLbl="node1" presStyleIdx="0" presStyleCnt="11">
        <dgm:presLayoutVars>
          <dgm:bulletEnabled val="1"/>
        </dgm:presLayoutVars>
      </dgm:prSet>
      <dgm:spPr/>
    </dgm:pt>
    <dgm:pt modelId="{6BA8E5F6-CDF9-4F70-82AD-1059ED1A0F26}" type="pres">
      <dgm:prSet presAssocID="{93798853-436E-42EE-8D2C-A1045F7284D8}" presName="sibTrans" presStyleLbl="bgSibTrans2D1" presStyleIdx="0" presStyleCnt="10"/>
      <dgm:spPr/>
    </dgm:pt>
    <dgm:pt modelId="{1ED54288-BF4A-4D6F-BC20-229307564B46}" type="pres">
      <dgm:prSet presAssocID="{83BB8479-8A34-45AF-8354-AC24D0ECEE2E}" presName="compNode" presStyleCnt="0"/>
      <dgm:spPr/>
    </dgm:pt>
    <dgm:pt modelId="{7B59473B-6177-4106-AF43-E7115EDA2810}" type="pres">
      <dgm:prSet presAssocID="{83BB8479-8A34-45AF-8354-AC24D0ECEE2E}" presName="dummyConnPt" presStyleCnt="0"/>
      <dgm:spPr/>
    </dgm:pt>
    <dgm:pt modelId="{1944EC66-87A2-4672-9091-657B94F1DAEE}" type="pres">
      <dgm:prSet presAssocID="{83BB8479-8A34-45AF-8354-AC24D0ECEE2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96AB380-9970-4611-AAF0-ED2DBC4530E4}" type="pres">
      <dgm:prSet presAssocID="{8D10F98E-4853-466B-924E-212ADD89D80E}" presName="sibTrans" presStyleLbl="bgSibTrans2D1" presStyleIdx="1" presStyleCnt="10"/>
      <dgm:spPr/>
    </dgm:pt>
    <dgm:pt modelId="{6861EAE0-22D1-475A-BC6E-23C1820ACB20}" type="pres">
      <dgm:prSet presAssocID="{B23ACB07-6AF6-4C0D-AE54-8D9AAB3625A8}" presName="compNode" presStyleCnt="0"/>
      <dgm:spPr/>
    </dgm:pt>
    <dgm:pt modelId="{9DE9C51F-961F-42B5-893E-D8A1D524559E}" type="pres">
      <dgm:prSet presAssocID="{B23ACB07-6AF6-4C0D-AE54-8D9AAB3625A8}" presName="dummyConnPt" presStyleCnt="0"/>
      <dgm:spPr/>
    </dgm:pt>
    <dgm:pt modelId="{6C0EB4F7-FF63-41AC-A5C8-740DBA25784F}" type="pres">
      <dgm:prSet presAssocID="{B23ACB07-6AF6-4C0D-AE54-8D9AAB3625A8}" presName="node" presStyleLbl="node1" presStyleIdx="2" presStyleCnt="11">
        <dgm:presLayoutVars>
          <dgm:bulletEnabled val="1"/>
        </dgm:presLayoutVars>
      </dgm:prSet>
      <dgm:spPr/>
    </dgm:pt>
    <dgm:pt modelId="{849184FA-EB17-4743-A7D7-3178459DB9FE}" type="pres">
      <dgm:prSet presAssocID="{E038EE9D-4B54-45DB-B975-A6A63C44AD6A}" presName="sibTrans" presStyleLbl="bgSibTrans2D1" presStyleIdx="2" presStyleCnt="10"/>
      <dgm:spPr/>
    </dgm:pt>
    <dgm:pt modelId="{8960C897-81FB-42B0-9B8B-E37269450C96}" type="pres">
      <dgm:prSet presAssocID="{A8542D86-2DCE-44D4-AF7D-3026A4DE712E}" presName="compNode" presStyleCnt="0"/>
      <dgm:spPr/>
    </dgm:pt>
    <dgm:pt modelId="{1AFEB3E0-5AEC-418B-84A4-62DE53FA961F}" type="pres">
      <dgm:prSet presAssocID="{A8542D86-2DCE-44D4-AF7D-3026A4DE712E}" presName="dummyConnPt" presStyleCnt="0"/>
      <dgm:spPr/>
    </dgm:pt>
    <dgm:pt modelId="{49FDBCE4-5925-4962-A561-803713196151}" type="pres">
      <dgm:prSet presAssocID="{A8542D86-2DCE-44D4-AF7D-3026A4DE712E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90199B-D915-4CCF-B45D-85C50397AED0}" type="pres">
      <dgm:prSet presAssocID="{39706812-40B4-43EF-9A2F-50846FC5ED94}" presName="sibTrans" presStyleLbl="bgSibTrans2D1" presStyleIdx="3" presStyleCnt="10"/>
      <dgm:spPr/>
    </dgm:pt>
    <dgm:pt modelId="{E3A78AA6-347F-401A-9BF2-1A0698D3902A}" type="pres">
      <dgm:prSet presAssocID="{C2BEE10B-D76E-469A-BCBA-353AD3749FC1}" presName="compNode" presStyleCnt="0"/>
      <dgm:spPr/>
    </dgm:pt>
    <dgm:pt modelId="{2441790A-8D0A-4D01-B242-EBE70BC33B45}" type="pres">
      <dgm:prSet presAssocID="{C2BEE10B-D76E-469A-BCBA-353AD3749FC1}" presName="dummyConnPt" presStyleCnt="0"/>
      <dgm:spPr/>
    </dgm:pt>
    <dgm:pt modelId="{78AC6D5C-846B-4BC3-A2FB-B701D58B7251}" type="pres">
      <dgm:prSet presAssocID="{C2BEE10B-D76E-469A-BCBA-353AD3749FC1}" presName="node" presStyleLbl="node1" presStyleIdx="4" presStyleCnt="11">
        <dgm:presLayoutVars>
          <dgm:bulletEnabled val="1"/>
        </dgm:presLayoutVars>
      </dgm:prSet>
      <dgm:spPr/>
    </dgm:pt>
    <dgm:pt modelId="{E1C795DA-63AA-462F-857C-37C853DFDAE5}" type="pres">
      <dgm:prSet presAssocID="{7054909A-B560-4E55-867D-92AAEFF42B42}" presName="sibTrans" presStyleLbl="bgSibTrans2D1" presStyleIdx="4" presStyleCnt="10"/>
      <dgm:spPr/>
    </dgm:pt>
    <dgm:pt modelId="{BE3B133E-F86B-4729-971E-1EFD83EEF1A3}" type="pres">
      <dgm:prSet presAssocID="{0FAF6856-BF05-4343-87AA-4F20CE6CFA6A}" presName="compNode" presStyleCnt="0"/>
      <dgm:spPr/>
    </dgm:pt>
    <dgm:pt modelId="{A3FE8874-A823-4EB9-8821-2C6A87EBE97F}" type="pres">
      <dgm:prSet presAssocID="{0FAF6856-BF05-4343-87AA-4F20CE6CFA6A}" presName="dummyConnPt" presStyleCnt="0"/>
      <dgm:spPr/>
    </dgm:pt>
    <dgm:pt modelId="{5C1D361D-9432-4AC0-8294-DA1F7DCDB49E}" type="pres">
      <dgm:prSet presAssocID="{0FAF6856-BF05-4343-87AA-4F20CE6CFA6A}" presName="node" presStyleLbl="node1" presStyleIdx="5" presStyleCnt="11">
        <dgm:presLayoutVars>
          <dgm:bulletEnabled val="1"/>
        </dgm:presLayoutVars>
      </dgm:prSet>
      <dgm:spPr/>
    </dgm:pt>
    <dgm:pt modelId="{2171BEB9-F01E-443E-AF24-A943AA829D8B}" type="pres">
      <dgm:prSet presAssocID="{5CE62B63-69C7-45CE-8AF7-3D4AA1AABC5B}" presName="sibTrans" presStyleLbl="bgSibTrans2D1" presStyleIdx="5" presStyleCnt="10"/>
      <dgm:spPr/>
    </dgm:pt>
    <dgm:pt modelId="{36054C73-819B-44F0-A18C-5F6FA33DCA06}" type="pres">
      <dgm:prSet presAssocID="{206ED3DD-3547-4E17-8F71-5BE977BA06CD}" presName="compNode" presStyleCnt="0"/>
      <dgm:spPr/>
    </dgm:pt>
    <dgm:pt modelId="{760E4E71-BFC6-4897-B6D2-D5E357CE810C}" type="pres">
      <dgm:prSet presAssocID="{206ED3DD-3547-4E17-8F71-5BE977BA06CD}" presName="dummyConnPt" presStyleCnt="0"/>
      <dgm:spPr/>
    </dgm:pt>
    <dgm:pt modelId="{C3B358B8-C07B-4219-97E3-601AA99BC9AD}" type="pres">
      <dgm:prSet presAssocID="{206ED3DD-3547-4E17-8F71-5BE977BA06CD}" presName="node" presStyleLbl="node1" presStyleIdx="6" presStyleCnt="11">
        <dgm:presLayoutVars>
          <dgm:bulletEnabled val="1"/>
        </dgm:presLayoutVars>
      </dgm:prSet>
      <dgm:spPr/>
    </dgm:pt>
    <dgm:pt modelId="{C474DC3F-4E6F-4672-A32A-B6B6652F844B}" type="pres">
      <dgm:prSet presAssocID="{3A9C0EF6-5D55-43D0-8C00-7868F7214782}" presName="sibTrans" presStyleLbl="bgSibTrans2D1" presStyleIdx="6" presStyleCnt="10"/>
      <dgm:spPr/>
    </dgm:pt>
    <dgm:pt modelId="{6455B81C-CAC8-4B79-97ED-2B37D7D09F18}" type="pres">
      <dgm:prSet presAssocID="{BA6608D0-45DD-45DC-ADA2-1121AC7C9A3C}" presName="compNode" presStyleCnt="0"/>
      <dgm:spPr/>
    </dgm:pt>
    <dgm:pt modelId="{CE3A07D1-A439-49D5-BBF2-3702B783CFA0}" type="pres">
      <dgm:prSet presAssocID="{BA6608D0-45DD-45DC-ADA2-1121AC7C9A3C}" presName="dummyConnPt" presStyleCnt="0"/>
      <dgm:spPr/>
    </dgm:pt>
    <dgm:pt modelId="{C54ECD0D-405A-41D5-B16A-787AE3DAC810}" type="pres">
      <dgm:prSet presAssocID="{BA6608D0-45DD-45DC-ADA2-1121AC7C9A3C}" presName="node" presStyleLbl="node1" presStyleIdx="7" presStyleCnt="11">
        <dgm:presLayoutVars>
          <dgm:bulletEnabled val="1"/>
        </dgm:presLayoutVars>
      </dgm:prSet>
      <dgm:spPr/>
    </dgm:pt>
    <dgm:pt modelId="{1CEDE507-D606-466A-BAF1-4E744F2F9C5E}" type="pres">
      <dgm:prSet presAssocID="{C7EC8F35-9884-4AB9-9130-2F22C37FE101}" presName="sibTrans" presStyleLbl="bgSibTrans2D1" presStyleIdx="7" presStyleCnt="10"/>
      <dgm:spPr/>
    </dgm:pt>
    <dgm:pt modelId="{7857C076-02D7-4C66-A175-DD7E1FFC1761}" type="pres">
      <dgm:prSet presAssocID="{865C5DE8-B276-455B-8C74-F83C4A13720E}" presName="compNode" presStyleCnt="0"/>
      <dgm:spPr/>
    </dgm:pt>
    <dgm:pt modelId="{4BB54219-F209-470F-B637-FE4AFC42150A}" type="pres">
      <dgm:prSet presAssocID="{865C5DE8-B276-455B-8C74-F83C4A13720E}" presName="dummyConnPt" presStyleCnt="0"/>
      <dgm:spPr/>
    </dgm:pt>
    <dgm:pt modelId="{DB77C95A-C01C-423D-A566-B3C5209DEE6D}" type="pres">
      <dgm:prSet presAssocID="{865C5DE8-B276-455B-8C74-F83C4A13720E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EC89EDD-C26D-44A5-994A-B92303C2FB79}" type="pres">
      <dgm:prSet presAssocID="{15AC9AFC-1838-4FC1-8BF4-FA255AF7D20D}" presName="sibTrans" presStyleLbl="bgSibTrans2D1" presStyleIdx="8" presStyleCnt="10"/>
      <dgm:spPr/>
    </dgm:pt>
    <dgm:pt modelId="{6B59E328-4776-42C5-89C5-FEA7A7D9F1C7}" type="pres">
      <dgm:prSet presAssocID="{C97FDA19-17DE-4F27-88E5-1809525729FA}" presName="compNode" presStyleCnt="0"/>
      <dgm:spPr/>
    </dgm:pt>
    <dgm:pt modelId="{BB6DC682-579F-4EF5-97EC-153CE3E5A6D7}" type="pres">
      <dgm:prSet presAssocID="{C97FDA19-17DE-4F27-88E5-1809525729FA}" presName="dummyConnPt" presStyleCnt="0"/>
      <dgm:spPr/>
    </dgm:pt>
    <dgm:pt modelId="{DAF408E0-3177-4769-AAB0-54241D76EE68}" type="pres">
      <dgm:prSet presAssocID="{C97FDA19-17DE-4F27-88E5-1809525729FA}" presName="node" presStyleLbl="node1" presStyleIdx="9" presStyleCnt="11">
        <dgm:presLayoutVars>
          <dgm:bulletEnabled val="1"/>
        </dgm:presLayoutVars>
      </dgm:prSet>
      <dgm:spPr/>
    </dgm:pt>
    <dgm:pt modelId="{F0769242-E176-49F0-ABE2-576708940446}" type="pres">
      <dgm:prSet presAssocID="{028131C0-283D-4E1D-BD9F-51D86CA2B53E}" presName="sibTrans" presStyleLbl="bgSibTrans2D1" presStyleIdx="9" presStyleCnt="10"/>
      <dgm:spPr/>
    </dgm:pt>
    <dgm:pt modelId="{465FD30E-3A6A-43E7-9500-DE7D64812C19}" type="pres">
      <dgm:prSet presAssocID="{9A92DA91-FB87-4F5B-9FAA-979A76B39C76}" presName="compNode" presStyleCnt="0"/>
      <dgm:spPr/>
    </dgm:pt>
    <dgm:pt modelId="{CCC6359D-88E7-454D-A361-4721FB225B7F}" type="pres">
      <dgm:prSet presAssocID="{9A92DA91-FB87-4F5B-9FAA-979A76B39C76}" presName="dummyConnPt" presStyleCnt="0"/>
      <dgm:spPr/>
    </dgm:pt>
    <dgm:pt modelId="{001B6824-0133-495F-807F-6147D6B721E6}" type="pres">
      <dgm:prSet presAssocID="{9A92DA91-FB87-4F5B-9FAA-979A76B39C76}" presName="node" presStyleLbl="node1" presStyleIdx="10" presStyleCnt="11">
        <dgm:presLayoutVars>
          <dgm:bulletEnabled val="1"/>
        </dgm:presLayoutVars>
      </dgm:prSet>
      <dgm:spPr/>
    </dgm:pt>
  </dgm:ptLst>
  <dgm:cxnLst>
    <dgm:cxn modelId="{CDB43419-A7FD-45C0-919B-DF91993F195D}" type="presOf" srcId="{9A92DA91-FB87-4F5B-9FAA-979A76B39C76}" destId="{001B6824-0133-495F-807F-6147D6B721E6}" srcOrd="0" destOrd="0" presId="urn:microsoft.com/office/officeart/2005/8/layout/bProcess4"/>
    <dgm:cxn modelId="{29615492-AD5E-4582-8B6F-D05D742E11AF}" type="presOf" srcId="{0FAF6856-BF05-4343-87AA-4F20CE6CFA6A}" destId="{5C1D361D-9432-4AC0-8294-DA1F7DCDB49E}" srcOrd="0" destOrd="0" presId="urn:microsoft.com/office/officeart/2005/8/layout/bProcess4"/>
    <dgm:cxn modelId="{92E8DDD1-CBC3-406D-86BB-962272FD7487}" type="presOf" srcId="{BB39A292-1477-4062-B11B-3673C5C4EB91}" destId="{36AA0704-9370-4CAF-B878-5DABD2683DF5}" srcOrd="0" destOrd="0" presId="urn:microsoft.com/office/officeart/2005/8/layout/bProcess4"/>
    <dgm:cxn modelId="{1DA4C522-C442-4A1F-80ED-09D8210DC9D0}" type="presOf" srcId="{15AC9AFC-1838-4FC1-8BF4-FA255AF7D20D}" destId="{3EC89EDD-C26D-44A5-994A-B92303C2FB79}" srcOrd="0" destOrd="0" presId="urn:microsoft.com/office/officeart/2005/8/layout/bProcess4"/>
    <dgm:cxn modelId="{1E70CDB9-EDBA-468F-88DB-9F8F1AB54C13}" type="presOf" srcId="{5CE62B63-69C7-45CE-8AF7-3D4AA1AABC5B}" destId="{2171BEB9-F01E-443E-AF24-A943AA829D8B}" srcOrd="0" destOrd="0" presId="urn:microsoft.com/office/officeart/2005/8/layout/bProcess4"/>
    <dgm:cxn modelId="{D34E6DE4-4260-4EB0-9EB5-1CD5B3C48988}" srcId="{BB39A292-1477-4062-B11B-3673C5C4EB91}" destId="{810FBEB4-853A-43C3-A5FE-F6F28EA41EC7}" srcOrd="0" destOrd="0" parTransId="{3FC9771B-E6EA-4170-A156-7A138FBFC579}" sibTransId="{93798853-436E-42EE-8D2C-A1045F7284D8}"/>
    <dgm:cxn modelId="{A235FCF5-0418-4157-A56B-C5F5EE3DDF6C}" type="presOf" srcId="{E038EE9D-4B54-45DB-B975-A6A63C44AD6A}" destId="{849184FA-EB17-4743-A7D7-3178459DB9FE}" srcOrd="0" destOrd="0" presId="urn:microsoft.com/office/officeart/2005/8/layout/bProcess4"/>
    <dgm:cxn modelId="{0F1FBFB4-C364-47EE-9BFD-9A16AF3334DF}" type="presOf" srcId="{028131C0-283D-4E1D-BD9F-51D86CA2B53E}" destId="{F0769242-E176-49F0-ABE2-576708940446}" srcOrd="0" destOrd="0" presId="urn:microsoft.com/office/officeart/2005/8/layout/bProcess4"/>
    <dgm:cxn modelId="{C5686FAD-C21E-4C2D-BABF-93EE1CDC4E68}" type="presOf" srcId="{B23ACB07-6AF6-4C0D-AE54-8D9AAB3625A8}" destId="{6C0EB4F7-FF63-41AC-A5C8-740DBA25784F}" srcOrd="0" destOrd="0" presId="urn:microsoft.com/office/officeart/2005/8/layout/bProcess4"/>
    <dgm:cxn modelId="{F249F3F6-6731-4F40-B8EE-9FD6544D69AB}" srcId="{BB39A292-1477-4062-B11B-3673C5C4EB91}" destId="{865C5DE8-B276-455B-8C74-F83C4A13720E}" srcOrd="8" destOrd="0" parTransId="{C4234589-FB40-40B7-9418-F58C844686F9}" sibTransId="{15AC9AFC-1838-4FC1-8BF4-FA255AF7D20D}"/>
    <dgm:cxn modelId="{956A641C-538B-44B9-BE4A-6D55706FAFBD}" type="presOf" srcId="{C7EC8F35-9884-4AB9-9130-2F22C37FE101}" destId="{1CEDE507-D606-466A-BAF1-4E744F2F9C5E}" srcOrd="0" destOrd="0" presId="urn:microsoft.com/office/officeart/2005/8/layout/bProcess4"/>
    <dgm:cxn modelId="{B6F897F1-4825-45A5-BA4B-E8F80914F715}" srcId="{BB39A292-1477-4062-B11B-3673C5C4EB91}" destId="{A8542D86-2DCE-44D4-AF7D-3026A4DE712E}" srcOrd="3" destOrd="0" parTransId="{5D6C17EA-10D4-4683-ABFC-09A20EAF29A1}" sibTransId="{39706812-40B4-43EF-9A2F-50846FC5ED94}"/>
    <dgm:cxn modelId="{F0327E0C-3B83-4C71-8FD6-161DCFE587E2}" type="presOf" srcId="{865C5DE8-B276-455B-8C74-F83C4A13720E}" destId="{DB77C95A-C01C-423D-A566-B3C5209DEE6D}" srcOrd="0" destOrd="0" presId="urn:microsoft.com/office/officeart/2005/8/layout/bProcess4"/>
    <dgm:cxn modelId="{67D7EF3A-05CE-457B-9BD7-95C13CE9D093}" srcId="{BB39A292-1477-4062-B11B-3673C5C4EB91}" destId="{B23ACB07-6AF6-4C0D-AE54-8D9AAB3625A8}" srcOrd="2" destOrd="0" parTransId="{47EAB208-4189-4751-A5DD-B3EC0318A3D3}" sibTransId="{E038EE9D-4B54-45DB-B975-A6A63C44AD6A}"/>
    <dgm:cxn modelId="{70943E57-F035-48FA-87F6-6423DF979309}" type="presOf" srcId="{93798853-436E-42EE-8D2C-A1045F7284D8}" destId="{6BA8E5F6-CDF9-4F70-82AD-1059ED1A0F26}" srcOrd="0" destOrd="0" presId="urn:microsoft.com/office/officeart/2005/8/layout/bProcess4"/>
    <dgm:cxn modelId="{0AA8ACAD-54C5-4B71-BC38-CB26E78171A0}" type="presOf" srcId="{83BB8479-8A34-45AF-8354-AC24D0ECEE2E}" destId="{1944EC66-87A2-4672-9091-657B94F1DAEE}" srcOrd="0" destOrd="0" presId="urn:microsoft.com/office/officeart/2005/8/layout/bProcess4"/>
    <dgm:cxn modelId="{EBE49521-9154-4E69-AB19-FD865252D178}" type="presOf" srcId="{39706812-40B4-43EF-9A2F-50846FC5ED94}" destId="{AD90199B-D915-4CCF-B45D-85C50397AED0}" srcOrd="0" destOrd="0" presId="urn:microsoft.com/office/officeart/2005/8/layout/bProcess4"/>
    <dgm:cxn modelId="{2053E0A7-5579-4F48-9400-0D22DC1232DD}" type="presOf" srcId="{3A9C0EF6-5D55-43D0-8C00-7868F7214782}" destId="{C474DC3F-4E6F-4672-A32A-B6B6652F844B}" srcOrd="0" destOrd="0" presId="urn:microsoft.com/office/officeart/2005/8/layout/bProcess4"/>
    <dgm:cxn modelId="{FC5ED2AE-84B3-496E-AF06-B4746CC3E2A3}" type="presOf" srcId="{8D10F98E-4853-466B-924E-212ADD89D80E}" destId="{F96AB380-9970-4611-AAF0-ED2DBC4530E4}" srcOrd="0" destOrd="0" presId="urn:microsoft.com/office/officeart/2005/8/layout/bProcess4"/>
    <dgm:cxn modelId="{DCBBF9AE-D895-4CDF-BCCC-BBA3C9A01166}" srcId="{BB39A292-1477-4062-B11B-3673C5C4EB91}" destId="{BA6608D0-45DD-45DC-ADA2-1121AC7C9A3C}" srcOrd="7" destOrd="0" parTransId="{D668AC61-67D0-4987-BB3B-80EE5C980A28}" sibTransId="{C7EC8F35-9884-4AB9-9130-2F22C37FE101}"/>
    <dgm:cxn modelId="{9A39B4AC-A3AF-4A74-ADA3-9F769448BA65}" srcId="{BB39A292-1477-4062-B11B-3673C5C4EB91}" destId="{206ED3DD-3547-4E17-8F71-5BE977BA06CD}" srcOrd="6" destOrd="0" parTransId="{BF8EF911-88D2-43A6-ABA9-04B6BE887E84}" sibTransId="{3A9C0EF6-5D55-43D0-8C00-7868F7214782}"/>
    <dgm:cxn modelId="{A2474CD1-221D-4ACA-9970-7BE7B02DDD03}" type="presOf" srcId="{206ED3DD-3547-4E17-8F71-5BE977BA06CD}" destId="{C3B358B8-C07B-4219-97E3-601AA99BC9AD}" srcOrd="0" destOrd="0" presId="urn:microsoft.com/office/officeart/2005/8/layout/bProcess4"/>
    <dgm:cxn modelId="{24C8728C-2CC2-48C4-9248-197EEDF999D0}" type="presOf" srcId="{BA6608D0-45DD-45DC-ADA2-1121AC7C9A3C}" destId="{C54ECD0D-405A-41D5-B16A-787AE3DAC810}" srcOrd="0" destOrd="0" presId="urn:microsoft.com/office/officeart/2005/8/layout/bProcess4"/>
    <dgm:cxn modelId="{510CB400-488F-4E32-8AAC-CB3C65678E56}" type="presOf" srcId="{A8542D86-2DCE-44D4-AF7D-3026A4DE712E}" destId="{49FDBCE4-5925-4962-A561-803713196151}" srcOrd="0" destOrd="0" presId="urn:microsoft.com/office/officeart/2005/8/layout/bProcess4"/>
    <dgm:cxn modelId="{54BE5325-8A01-4342-826F-582F3C6BADCB}" type="presOf" srcId="{810FBEB4-853A-43C3-A5FE-F6F28EA41EC7}" destId="{8359D0ED-66BD-48CC-A5E9-C089221A9DBE}" srcOrd="0" destOrd="0" presId="urn:microsoft.com/office/officeart/2005/8/layout/bProcess4"/>
    <dgm:cxn modelId="{012BEDC5-1F89-45D2-B900-2EDFA590B5EA}" srcId="{BB39A292-1477-4062-B11B-3673C5C4EB91}" destId="{83BB8479-8A34-45AF-8354-AC24D0ECEE2E}" srcOrd="1" destOrd="0" parTransId="{082A5EAB-B1AB-435F-A9F1-4C66903172F4}" sibTransId="{8D10F98E-4853-466B-924E-212ADD89D80E}"/>
    <dgm:cxn modelId="{F40403A2-FC0F-48C6-AF13-653ADD368220}" type="presOf" srcId="{C2BEE10B-D76E-469A-BCBA-353AD3749FC1}" destId="{78AC6D5C-846B-4BC3-A2FB-B701D58B7251}" srcOrd="0" destOrd="0" presId="urn:microsoft.com/office/officeart/2005/8/layout/bProcess4"/>
    <dgm:cxn modelId="{825042C3-25B1-42A2-8530-49BE5A89CCEA}" srcId="{BB39A292-1477-4062-B11B-3673C5C4EB91}" destId="{C2BEE10B-D76E-469A-BCBA-353AD3749FC1}" srcOrd="4" destOrd="0" parTransId="{CA25C193-3807-40D4-96EC-6357CCF36032}" sibTransId="{7054909A-B560-4E55-867D-92AAEFF42B42}"/>
    <dgm:cxn modelId="{6F22F87B-363D-4CC4-8FB0-5A90E49F3955}" type="presOf" srcId="{C97FDA19-17DE-4F27-88E5-1809525729FA}" destId="{DAF408E0-3177-4769-AAB0-54241D76EE68}" srcOrd="0" destOrd="0" presId="urn:microsoft.com/office/officeart/2005/8/layout/bProcess4"/>
    <dgm:cxn modelId="{F9B165E6-F35E-4F71-B86C-70D0E3C8F03B}" srcId="{BB39A292-1477-4062-B11B-3673C5C4EB91}" destId="{C97FDA19-17DE-4F27-88E5-1809525729FA}" srcOrd="9" destOrd="0" parTransId="{B107AD5E-425C-4674-9CA4-1D199DA69EBD}" sibTransId="{028131C0-283D-4E1D-BD9F-51D86CA2B53E}"/>
    <dgm:cxn modelId="{6A707451-DAF5-4C38-BBF4-B153F8BB724A}" type="presOf" srcId="{7054909A-B560-4E55-867D-92AAEFF42B42}" destId="{E1C795DA-63AA-462F-857C-37C853DFDAE5}" srcOrd="0" destOrd="0" presId="urn:microsoft.com/office/officeart/2005/8/layout/bProcess4"/>
    <dgm:cxn modelId="{A3191755-795F-4030-A87B-447149582216}" srcId="{BB39A292-1477-4062-B11B-3673C5C4EB91}" destId="{0FAF6856-BF05-4343-87AA-4F20CE6CFA6A}" srcOrd="5" destOrd="0" parTransId="{011D5B61-CC4B-4D82-A356-8B68D165D2D8}" sibTransId="{5CE62B63-69C7-45CE-8AF7-3D4AA1AABC5B}"/>
    <dgm:cxn modelId="{D650C1E7-CEB2-41AE-B5EF-06D3447630DF}" srcId="{BB39A292-1477-4062-B11B-3673C5C4EB91}" destId="{9A92DA91-FB87-4F5B-9FAA-979A76B39C76}" srcOrd="10" destOrd="0" parTransId="{28E56159-3A23-49B4-A3BE-8794CA306C5B}" sibTransId="{2AB9C585-43A9-41FD-A8FA-BF2C3F4B09BE}"/>
    <dgm:cxn modelId="{4AED598D-4729-4704-BFB7-0D6DB4F4C322}" type="presParOf" srcId="{36AA0704-9370-4CAF-B878-5DABD2683DF5}" destId="{B81C7FF7-56EA-450F-A395-1BA83814EA1E}" srcOrd="0" destOrd="0" presId="urn:microsoft.com/office/officeart/2005/8/layout/bProcess4"/>
    <dgm:cxn modelId="{36AC3B87-6FC0-43F9-B9E2-8C8ADC059C2A}" type="presParOf" srcId="{B81C7FF7-56EA-450F-A395-1BA83814EA1E}" destId="{0658D5C0-AB03-480A-8CDF-37593E110F0E}" srcOrd="0" destOrd="0" presId="urn:microsoft.com/office/officeart/2005/8/layout/bProcess4"/>
    <dgm:cxn modelId="{102A6E83-592A-42E5-9626-132BE969C5DF}" type="presParOf" srcId="{B81C7FF7-56EA-450F-A395-1BA83814EA1E}" destId="{8359D0ED-66BD-48CC-A5E9-C089221A9DBE}" srcOrd="1" destOrd="0" presId="urn:microsoft.com/office/officeart/2005/8/layout/bProcess4"/>
    <dgm:cxn modelId="{A89E8407-A077-4972-A646-DB55D3C6C84E}" type="presParOf" srcId="{36AA0704-9370-4CAF-B878-5DABD2683DF5}" destId="{6BA8E5F6-CDF9-4F70-82AD-1059ED1A0F26}" srcOrd="1" destOrd="0" presId="urn:microsoft.com/office/officeart/2005/8/layout/bProcess4"/>
    <dgm:cxn modelId="{C3BA013F-0CCC-4EB3-81DB-E8C5B98F0D35}" type="presParOf" srcId="{36AA0704-9370-4CAF-B878-5DABD2683DF5}" destId="{1ED54288-BF4A-4D6F-BC20-229307564B46}" srcOrd="2" destOrd="0" presId="urn:microsoft.com/office/officeart/2005/8/layout/bProcess4"/>
    <dgm:cxn modelId="{DA42A414-4594-41C3-BBA6-5EE6E84A84EC}" type="presParOf" srcId="{1ED54288-BF4A-4D6F-BC20-229307564B46}" destId="{7B59473B-6177-4106-AF43-E7115EDA2810}" srcOrd="0" destOrd="0" presId="urn:microsoft.com/office/officeart/2005/8/layout/bProcess4"/>
    <dgm:cxn modelId="{F99AE6F1-9394-467C-AE54-5B2217869D1D}" type="presParOf" srcId="{1ED54288-BF4A-4D6F-BC20-229307564B46}" destId="{1944EC66-87A2-4672-9091-657B94F1DAEE}" srcOrd="1" destOrd="0" presId="urn:microsoft.com/office/officeart/2005/8/layout/bProcess4"/>
    <dgm:cxn modelId="{9229630D-EA71-4B55-83D6-77A68A2BCC9C}" type="presParOf" srcId="{36AA0704-9370-4CAF-B878-5DABD2683DF5}" destId="{F96AB380-9970-4611-AAF0-ED2DBC4530E4}" srcOrd="3" destOrd="0" presId="urn:microsoft.com/office/officeart/2005/8/layout/bProcess4"/>
    <dgm:cxn modelId="{2084F6E0-FCEE-40C2-812D-7DA59B999231}" type="presParOf" srcId="{36AA0704-9370-4CAF-B878-5DABD2683DF5}" destId="{6861EAE0-22D1-475A-BC6E-23C1820ACB20}" srcOrd="4" destOrd="0" presId="urn:microsoft.com/office/officeart/2005/8/layout/bProcess4"/>
    <dgm:cxn modelId="{A69FDCFE-8DE9-4454-9FFB-514885D0EEE3}" type="presParOf" srcId="{6861EAE0-22D1-475A-BC6E-23C1820ACB20}" destId="{9DE9C51F-961F-42B5-893E-D8A1D524559E}" srcOrd="0" destOrd="0" presId="urn:microsoft.com/office/officeart/2005/8/layout/bProcess4"/>
    <dgm:cxn modelId="{56916784-820F-4966-8060-6D4EFDB4B089}" type="presParOf" srcId="{6861EAE0-22D1-475A-BC6E-23C1820ACB20}" destId="{6C0EB4F7-FF63-41AC-A5C8-740DBA25784F}" srcOrd="1" destOrd="0" presId="urn:microsoft.com/office/officeart/2005/8/layout/bProcess4"/>
    <dgm:cxn modelId="{07FD6954-60DD-47FB-A826-53251BB02B8B}" type="presParOf" srcId="{36AA0704-9370-4CAF-B878-5DABD2683DF5}" destId="{849184FA-EB17-4743-A7D7-3178459DB9FE}" srcOrd="5" destOrd="0" presId="urn:microsoft.com/office/officeart/2005/8/layout/bProcess4"/>
    <dgm:cxn modelId="{2EF76BFA-FC05-43B3-BD09-C5E054A65113}" type="presParOf" srcId="{36AA0704-9370-4CAF-B878-5DABD2683DF5}" destId="{8960C897-81FB-42B0-9B8B-E37269450C96}" srcOrd="6" destOrd="0" presId="urn:microsoft.com/office/officeart/2005/8/layout/bProcess4"/>
    <dgm:cxn modelId="{B71BEE42-175C-468F-8195-4E5EE0A2FA25}" type="presParOf" srcId="{8960C897-81FB-42B0-9B8B-E37269450C96}" destId="{1AFEB3E0-5AEC-418B-84A4-62DE53FA961F}" srcOrd="0" destOrd="0" presId="urn:microsoft.com/office/officeart/2005/8/layout/bProcess4"/>
    <dgm:cxn modelId="{4CCBC609-9DAA-4AEF-99FC-941F5FE378F8}" type="presParOf" srcId="{8960C897-81FB-42B0-9B8B-E37269450C96}" destId="{49FDBCE4-5925-4962-A561-803713196151}" srcOrd="1" destOrd="0" presId="urn:microsoft.com/office/officeart/2005/8/layout/bProcess4"/>
    <dgm:cxn modelId="{B3A8829C-6C6E-4BE1-94CC-C8C88A13B07B}" type="presParOf" srcId="{36AA0704-9370-4CAF-B878-5DABD2683DF5}" destId="{AD90199B-D915-4CCF-B45D-85C50397AED0}" srcOrd="7" destOrd="0" presId="urn:microsoft.com/office/officeart/2005/8/layout/bProcess4"/>
    <dgm:cxn modelId="{F0CC9654-7CF2-4626-B764-43ABC72DBBF3}" type="presParOf" srcId="{36AA0704-9370-4CAF-B878-5DABD2683DF5}" destId="{E3A78AA6-347F-401A-9BF2-1A0698D3902A}" srcOrd="8" destOrd="0" presId="urn:microsoft.com/office/officeart/2005/8/layout/bProcess4"/>
    <dgm:cxn modelId="{1D3B5028-45E5-40EC-8649-9CF47F726A9E}" type="presParOf" srcId="{E3A78AA6-347F-401A-9BF2-1A0698D3902A}" destId="{2441790A-8D0A-4D01-B242-EBE70BC33B45}" srcOrd="0" destOrd="0" presId="urn:microsoft.com/office/officeart/2005/8/layout/bProcess4"/>
    <dgm:cxn modelId="{F91F7E17-6448-45E5-9CC9-A33CD32A24F9}" type="presParOf" srcId="{E3A78AA6-347F-401A-9BF2-1A0698D3902A}" destId="{78AC6D5C-846B-4BC3-A2FB-B701D58B7251}" srcOrd="1" destOrd="0" presId="urn:microsoft.com/office/officeart/2005/8/layout/bProcess4"/>
    <dgm:cxn modelId="{5547995A-E895-4259-9BC1-5B9AA092C069}" type="presParOf" srcId="{36AA0704-9370-4CAF-B878-5DABD2683DF5}" destId="{E1C795DA-63AA-462F-857C-37C853DFDAE5}" srcOrd="9" destOrd="0" presId="urn:microsoft.com/office/officeart/2005/8/layout/bProcess4"/>
    <dgm:cxn modelId="{49D6C52D-40FC-4F0C-A46C-2B5EFD6FD358}" type="presParOf" srcId="{36AA0704-9370-4CAF-B878-5DABD2683DF5}" destId="{BE3B133E-F86B-4729-971E-1EFD83EEF1A3}" srcOrd="10" destOrd="0" presId="urn:microsoft.com/office/officeart/2005/8/layout/bProcess4"/>
    <dgm:cxn modelId="{E1F62A88-A21C-42B9-98EE-0B0030B6924B}" type="presParOf" srcId="{BE3B133E-F86B-4729-971E-1EFD83EEF1A3}" destId="{A3FE8874-A823-4EB9-8821-2C6A87EBE97F}" srcOrd="0" destOrd="0" presId="urn:microsoft.com/office/officeart/2005/8/layout/bProcess4"/>
    <dgm:cxn modelId="{0B1CE095-2835-4660-A99C-E5B4CC8D23F0}" type="presParOf" srcId="{BE3B133E-F86B-4729-971E-1EFD83EEF1A3}" destId="{5C1D361D-9432-4AC0-8294-DA1F7DCDB49E}" srcOrd="1" destOrd="0" presId="urn:microsoft.com/office/officeart/2005/8/layout/bProcess4"/>
    <dgm:cxn modelId="{398085FC-CCB5-4AE8-9DAD-2FDB9B1B4294}" type="presParOf" srcId="{36AA0704-9370-4CAF-B878-5DABD2683DF5}" destId="{2171BEB9-F01E-443E-AF24-A943AA829D8B}" srcOrd="11" destOrd="0" presId="urn:microsoft.com/office/officeart/2005/8/layout/bProcess4"/>
    <dgm:cxn modelId="{EC026994-5040-4391-9720-ECC614028454}" type="presParOf" srcId="{36AA0704-9370-4CAF-B878-5DABD2683DF5}" destId="{36054C73-819B-44F0-A18C-5F6FA33DCA06}" srcOrd="12" destOrd="0" presId="urn:microsoft.com/office/officeart/2005/8/layout/bProcess4"/>
    <dgm:cxn modelId="{75F5FCCF-B752-4DB0-9CEF-5FBBA0BBBA28}" type="presParOf" srcId="{36054C73-819B-44F0-A18C-5F6FA33DCA06}" destId="{760E4E71-BFC6-4897-B6D2-D5E357CE810C}" srcOrd="0" destOrd="0" presId="urn:microsoft.com/office/officeart/2005/8/layout/bProcess4"/>
    <dgm:cxn modelId="{C587E3BD-FC61-4B52-BDFF-D9CA1A9012E0}" type="presParOf" srcId="{36054C73-819B-44F0-A18C-5F6FA33DCA06}" destId="{C3B358B8-C07B-4219-97E3-601AA99BC9AD}" srcOrd="1" destOrd="0" presId="urn:microsoft.com/office/officeart/2005/8/layout/bProcess4"/>
    <dgm:cxn modelId="{CFAA1A97-797F-4B2E-BA63-4F671FF3E0CD}" type="presParOf" srcId="{36AA0704-9370-4CAF-B878-5DABD2683DF5}" destId="{C474DC3F-4E6F-4672-A32A-B6B6652F844B}" srcOrd="13" destOrd="0" presId="urn:microsoft.com/office/officeart/2005/8/layout/bProcess4"/>
    <dgm:cxn modelId="{908865B5-5801-4092-8A71-D560ECB9F485}" type="presParOf" srcId="{36AA0704-9370-4CAF-B878-5DABD2683DF5}" destId="{6455B81C-CAC8-4B79-97ED-2B37D7D09F18}" srcOrd="14" destOrd="0" presId="urn:microsoft.com/office/officeart/2005/8/layout/bProcess4"/>
    <dgm:cxn modelId="{ABCB791E-E918-41B0-A825-C52AC171C36A}" type="presParOf" srcId="{6455B81C-CAC8-4B79-97ED-2B37D7D09F18}" destId="{CE3A07D1-A439-49D5-BBF2-3702B783CFA0}" srcOrd="0" destOrd="0" presId="urn:microsoft.com/office/officeart/2005/8/layout/bProcess4"/>
    <dgm:cxn modelId="{8F98E665-5CDE-4A84-8B70-4FAED87F78EC}" type="presParOf" srcId="{6455B81C-CAC8-4B79-97ED-2B37D7D09F18}" destId="{C54ECD0D-405A-41D5-B16A-787AE3DAC810}" srcOrd="1" destOrd="0" presId="urn:microsoft.com/office/officeart/2005/8/layout/bProcess4"/>
    <dgm:cxn modelId="{79102AFD-8926-40FC-8A46-EDC8605CC4AD}" type="presParOf" srcId="{36AA0704-9370-4CAF-B878-5DABD2683DF5}" destId="{1CEDE507-D606-466A-BAF1-4E744F2F9C5E}" srcOrd="15" destOrd="0" presId="urn:microsoft.com/office/officeart/2005/8/layout/bProcess4"/>
    <dgm:cxn modelId="{F0819EDE-40F3-4D60-A0ED-75F755A9B965}" type="presParOf" srcId="{36AA0704-9370-4CAF-B878-5DABD2683DF5}" destId="{7857C076-02D7-4C66-A175-DD7E1FFC1761}" srcOrd="16" destOrd="0" presId="urn:microsoft.com/office/officeart/2005/8/layout/bProcess4"/>
    <dgm:cxn modelId="{FD238E9C-6993-4C61-B2B3-8F77D36FACA8}" type="presParOf" srcId="{7857C076-02D7-4C66-A175-DD7E1FFC1761}" destId="{4BB54219-F209-470F-B637-FE4AFC42150A}" srcOrd="0" destOrd="0" presId="urn:microsoft.com/office/officeart/2005/8/layout/bProcess4"/>
    <dgm:cxn modelId="{56AA7711-5649-4551-B7FA-1F731CC9F1BC}" type="presParOf" srcId="{7857C076-02D7-4C66-A175-DD7E1FFC1761}" destId="{DB77C95A-C01C-423D-A566-B3C5209DEE6D}" srcOrd="1" destOrd="0" presId="urn:microsoft.com/office/officeart/2005/8/layout/bProcess4"/>
    <dgm:cxn modelId="{BDC9D796-816E-4FA2-8170-D004A9DB2D68}" type="presParOf" srcId="{36AA0704-9370-4CAF-B878-5DABD2683DF5}" destId="{3EC89EDD-C26D-44A5-994A-B92303C2FB79}" srcOrd="17" destOrd="0" presId="urn:microsoft.com/office/officeart/2005/8/layout/bProcess4"/>
    <dgm:cxn modelId="{4F4E1F67-C001-421A-84F3-7A60AECFCD94}" type="presParOf" srcId="{36AA0704-9370-4CAF-B878-5DABD2683DF5}" destId="{6B59E328-4776-42C5-89C5-FEA7A7D9F1C7}" srcOrd="18" destOrd="0" presId="urn:microsoft.com/office/officeart/2005/8/layout/bProcess4"/>
    <dgm:cxn modelId="{1CFA23E2-29F1-4B53-9D04-656CB082DAAE}" type="presParOf" srcId="{6B59E328-4776-42C5-89C5-FEA7A7D9F1C7}" destId="{BB6DC682-579F-4EF5-97EC-153CE3E5A6D7}" srcOrd="0" destOrd="0" presId="urn:microsoft.com/office/officeart/2005/8/layout/bProcess4"/>
    <dgm:cxn modelId="{9660268B-CFDB-4A75-896C-5E0520CECB9D}" type="presParOf" srcId="{6B59E328-4776-42C5-89C5-FEA7A7D9F1C7}" destId="{DAF408E0-3177-4769-AAB0-54241D76EE68}" srcOrd="1" destOrd="0" presId="urn:microsoft.com/office/officeart/2005/8/layout/bProcess4"/>
    <dgm:cxn modelId="{936D1E68-206D-434C-A64C-DBD65B374336}" type="presParOf" srcId="{36AA0704-9370-4CAF-B878-5DABD2683DF5}" destId="{F0769242-E176-49F0-ABE2-576708940446}" srcOrd="19" destOrd="0" presId="urn:microsoft.com/office/officeart/2005/8/layout/bProcess4"/>
    <dgm:cxn modelId="{D0B9ECD6-93F4-4936-B740-3B35304D71C2}" type="presParOf" srcId="{36AA0704-9370-4CAF-B878-5DABD2683DF5}" destId="{465FD30E-3A6A-43E7-9500-DE7D64812C19}" srcOrd="20" destOrd="0" presId="urn:microsoft.com/office/officeart/2005/8/layout/bProcess4"/>
    <dgm:cxn modelId="{F65DF7AC-2FA3-48DA-AEA8-076A164FA2C9}" type="presParOf" srcId="{465FD30E-3A6A-43E7-9500-DE7D64812C19}" destId="{CCC6359D-88E7-454D-A361-4721FB225B7F}" srcOrd="0" destOrd="0" presId="urn:microsoft.com/office/officeart/2005/8/layout/bProcess4"/>
    <dgm:cxn modelId="{6C4AF993-B4A0-4621-9EF2-AE7F38945EC7}" type="presParOf" srcId="{465FD30E-3A6A-43E7-9500-DE7D64812C19}" destId="{001B6824-0133-495F-807F-6147D6B721E6}" srcOrd="1" destOrd="0" presId="urn:microsoft.com/office/officeart/2005/8/layout/bProcess4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30FF5E2-D187-48D6-A765-9FEF0C6DC2BC}" type="doc">
      <dgm:prSet loTypeId="urn:microsoft.com/office/officeart/2005/8/layout/hList3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pPr rtl="1"/>
          <a:endParaRPr lang="ar-SA"/>
        </a:p>
      </dgm:t>
    </dgm:pt>
    <dgm:pt modelId="{1DF01BCB-B42E-4492-80A4-52DFA92BF33F}">
      <dgm:prSet phldrT="[نص]"/>
      <dgm:spPr/>
      <dgm:t>
        <a:bodyPr/>
        <a:lstStyle/>
        <a:p>
          <a:pPr rtl="1"/>
          <a:r>
            <a:rPr lang="ar-SA" dirty="0" smtClean="0"/>
            <a:t>يقوم توصيف البرنامج على تقويم المعيار الرابع التعليم والتعلم .. وعلى الاعتبارات التالية :</a:t>
          </a:r>
          <a:endParaRPr lang="ar-SA" dirty="0"/>
        </a:p>
      </dgm:t>
    </dgm:pt>
    <dgm:pt modelId="{FE99A69A-081E-441B-B690-EB046C22CFC2}" type="parTrans" cxnId="{5FEA491A-5120-499A-9B55-A14103E0F838}">
      <dgm:prSet/>
      <dgm:spPr/>
      <dgm:t>
        <a:bodyPr/>
        <a:lstStyle/>
        <a:p>
          <a:pPr rtl="1"/>
          <a:endParaRPr lang="ar-SA"/>
        </a:p>
      </dgm:t>
    </dgm:pt>
    <dgm:pt modelId="{2BC80831-59CB-461A-869C-390C3A109364}" type="sibTrans" cxnId="{5FEA491A-5120-499A-9B55-A14103E0F838}">
      <dgm:prSet/>
      <dgm:spPr/>
      <dgm:t>
        <a:bodyPr/>
        <a:lstStyle/>
        <a:p>
          <a:pPr rtl="1"/>
          <a:endParaRPr lang="ar-SA"/>
        </a:p>
      </dgm:t>
    </dgm:pt>
    <dgm:pt modelId="{8E03728F-FEC3-465E-9EFA-36552376ACDB}">
      <dgm:prSet phldrT="[نص]" custT="1"/>
      <dgm:spPr/>
      <dgm:t>
        <a:bodyPr/>
        <a:lstStyle/>
        <a:p>
          <a:pPr rtl="1"/>
          <a:r>
            <a:rPr lang="ar-SA" sz="3200" b="1" dirty="0" smtClean="0">
              <a:cs typeface="AL-Mohanad Bold" pitchFamily="2" charset="-78"/>
            </a:rPr>
            <a:t>علاقة البرنامج برسالة المؤسسة</a:t>
          </a:r>
          <a:endParaRPr lang="ar-SA" sz="3200" dirty="0"/>
        </a:p>
      </dgm:t>
    </dgm:pt>
    <dgm:pt modelId="{4073D86A-9384-4413-B558-04CA72873AA3}" type="parTrans" cxnId="{13CE10BA-D4A9-48E7-BF47-7542C4773609}">
      <dgm:prSet/>
      <dgm:spPr/>
      <dgm:t>
        <a:bodyPr/>
        <a:lstStyle/>
        <a:p>
          <a:pPr rtl="1"/>
          <a:endParaRPr lang="ar-SA"/>
        </a:p>
      </dgm:t>
    </dgm:pt>
    <dgm:pt modelId="{D8A3B51D-FE24-464E-9710-F6DA61D79748}" type="sibTrans" cxnId="{13CE10BA-D4A9-48E7-BF47-7542C4773609}">
      <dgm:prSet/>
      <dgm:spPr/>
      <dgm:t>
        <a:bodyPr/>
        <a:lstStyle/>
        <a:p>
          <a:pPr rtl="1"/>
          <a:endParaRPr lang="ar-SA"/>
        </a:p>
      </dgm:t>
    </dgm:pt>
    <dgm:pt modelId="{CCD4290C-0E52-485D-9358-6E83AEE7C335}">
      <dgm:prSet phldrT="[نص]" custT="1"/>
      <dgm:spPr/>
      <dgm:t>
        <a:bodyPr/>
        <a:lstStyle/>
        <a:p>
          <a:pPr rtl="1"/>
          <a:r>
            <a:rPr lang="ar-SA" sz="3200" dirty="0" smtClean="0"/>
            <a:t>الحاجة للبرنامج </a:t>
          </a:r>
          <a:endParaRPr lang="ar-SA" sz="3200" dirty="0"/>
        </a:p>
      </dgm:t>
    </dgm:pt>
    <dgm:pt modelId="{6F86464D-8B0A-43D1-A7DE-D834D0D0A627}" type="parTrans" cxnId="{E59C6CAB-C136-471F-963F-58FAB8CD7D01}">
      <dgm:prSet/>
      <dgm:spPr/>
      <dgm:t>
        <a:bodyPr/>
        <a:lstStyle/>
        <a:p>
          <a:pPr rtl="1"/>
          <a:endParaRPr lang="ar-SA"/>
        </a:p>
      </dgm:t>
    </dgm:pt>
    <dgm:pt modelId="{5B59422E-C0EA-4B2D-A14B-8B597BF16034}" type="sibTrans" cxnId="{E59C6CAB-C136-471F-963F-58FAB8CD7D01}">
      <dgm:prSet/>
      <dgm:spPr/>
      <dgm:t>
        <a:bodyPr/>
        <a:lstStyle/>
        <a:p>
          <a:pPr rtl="1"/>
          <a:endParaRPr lang="ar-SA"/>
        </a:p>
      </dgm:t>
    </dgm:pt>
    <dgm:pt modelId="{868C54E7-330C-4A34-B5E0-FB5464C3AF84}">
      <dgm:prSet custT="1"/>
      <dgm:spPr/>
      <dgm:t>
        <a:bodyPr/>
        <a:lstStyle/>
        <a:p>
          <a:pPr rtl="1"/>
          <a:r>
            <a:rPr lang="ar-SA" sz="3200" b="1" dirty="0" smtClean="0">
              <a:cs typeface="AL-Mohanad Bold" pitchFamily="2" charset="-78"/>
            </a:rPr>
            <a:t>علاقة البرنامج بسوق العمل</a:t>
          </a:r>
          <a:endParaRPr lang="ar-SA" sz="3200" b="1" dirty="0">
            <a:cs typeface="AL-Mohanad Bold" pitchFamily="2" charset="-78"/>
          </a:endParaRPr>
        </a:p>
      </dgm:t>
    </dgm:pt>
    <dgm:pt modelId="{9B350E9D-2AEC-40A1-9739-56019673E85E}" type="parTrans" cxnId="{5DBBD9AB-42B9-4EE1-A009-9F1164F2A85A}">
      <dgm:prSet/>
      <dgm:spPr/>
      <dgm:t>
        <a:bodyPr/>
        <a:lstStyle/>
        <a:p>
          <a:pPr rtl="1"/>
          <a:endParaRPr lang="ar-SA"/>
        </a:p>
      </dgm:t>
    </dgm:pt>
    <dgm:pt modelId="{B653356E-37A8-4261-9FB3-BCE4980AFE34}" type="sibTrans" cxnId="{5DBBD9AB-42B9-4EE1-A009-9F1164F2A85A}">
      <dgm:prSet/>
      <dgm:spPr/>
      <dgm:t>
        <a:bodyPr/>
        <a:lstStyle/>
        <a:p>
          <a:pPr rtl="1"/>
          <a:endParaRPr lang="ar-SA"/>
        </a:p>
      </dgm:t>
    </dgm:pt>
    <dgm:pt modelId="{B69432F5-57BA-4D57-90C2-8024111ACE7D}">
      <dgm:prSet custT="1"/>
      <dgm:spPr/>
      <dgm:t>
        <a:bodyPr/>
        <a:lstStyle/>
        <a:p>
          <a:pPr rtl="1"/>
          <a:r>
            <a:rPr lang="ar-SA" sz="3200" b="1" dirty="0" smtClean="0">
              <a:cs typeface="AL-Mohanad Bold" pitchFamily="2" charset="-78"/>
            </a:rPr>
            <a:t>خصائص الخريجين</a:t>
          </a:r>
          <a:endParaRPr lang="ar-SA" sz="3200" b="1" dirty="0">
            <a:cs typeface="AL-Mohanad Bold" pitchFamily="2" charset="-78"/>
          </a:endParaRPr>
        </a:p>
      </dgm:t>
    </dgm:pt>
    <dgm:pt modelId="{035C752B-884F-4E71-B1BA-041C24311743}" type="parTrans" cxnId="{183A884A-7661-4A22-97FE-EFCDF7BA98ED}">
      <dgm:prSet/>
      <dgm:spPr/>
      <dgm:t>
        <a:bodyPr/>
        <a:lstStyle/>
        <a:p>
          <a:pPr rtl="1"/>
          <a:endParaRPr lang="ar-SA"/>
        </a:p>
      </dgm:t>
    </dgm:pt>
    <dgm:pt modelId="{6FA691B3-3DBC-457D-A6ED-396A565795F9}" type="sibTrans" cxnId="{183A884A-7661-4A22-97FE-EFCDF7BA98ED}">
      <dgm:prSet/>
      <dgm:spPr/>
      <dgm:t>
        <a:bodyPr/>
        <a:lstStyle/>
        <a:p>
          <a:pPr rtl="1"/>
          <a:endParaRPr lang="ar-SA"/>
        </a:p>
      </dgm:t>
    </dgm:pt>
    <dgm:pt modelId="{6A1CE5E1-41D5-47DD-A598-F65EA8667EE9}" type="pres">
      <dgm:prSet presAssocID="{530FF5E2-D187-48D6-A765-9FEF0C6DC2BC}" presName="composite" presStyleCnt="0">
        <dgm:presLayoutVars>
          <dgm:chMax val="1"/>
          <dgm:dir/>
          <dgm:resizeHandles val="exact"/>
        </dgm:presLayoutVars>
      </dgm:prSet>
      <dgm:spPr/>
    </dgm:pt>
    <dgm:pt modelId="{6D3A6D2C-B307-42D6-941A-D9DFC9DD52E7}" type="pres">
      <dgm:prSet presAssocID="{1DF01BCB-B42E-4492-80A4-52DFA92BF33F}" presName="roof" presStyleLbl="dkBgShp" presStyleIdx="0" presStyleCnt="2"/>
      <dgm:spPr/>
      <dgm:t>
        <a:bodyPr/>
        <a:lstStyle/>
        <a:p>
          <a:pPr rtl="1"/>
          <a:endParaRPr lang="ar-SA"/>
        </a:p>
      </dgm:t>
    </dgm:pt>
    <dgm:pt modelId="{37B2231E-7DC1-440D-828A-0C4509891E13}" type="pres">
      <dgm:prSet presAssocID="{1DF01BCB-B42E-4492-80A4-52DFA92BF33F}" presName="pillars" presStyleCnt="0"/>
      <dgm:spPr/>
    </dgm:pt>
    <dgm:pt modelId="{5A1970F5-6C9A-470C-B034-B06799F1B885}" type="pres">
      <dgm:prSet presAssocID="{1DF01BCB-B42E-4492-80A4-52DFA92BF33F}" presName="pillar1" presStyleLbl="node1" presStyleIdx="0" presStyleCnt="4" custLinFactNeighborX="-2016" custLinFactNeighborY="-173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FF1FB54-186B-40E2-9457-3476303D3309}" type="pres">
      <dgm:prSet presAssocID="{868C54E7-330C-4A34-B5E0-FB5464C3AF84}" presName="pillarX" presStyleLbl="node1" presStyleIdx="1" presStyleCnt="4">
        <dgm:presLayoutVars>
          <dgm:bulletEnabled val="1"/>
        </dgm:presLayoutVars>
      </dgm:prSet>
      <dgm:spPr/>
    </dgm:pt>
    <dgm:pt modelId="{5C70C715-C93D-4FBA-8D22-29015DE82B3F}" type="pres">
      <dgm:prSet presAssocID="{8E03728F-FEC3-465E-9EFA-36552376ACDB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F93B7AA-4942-4060-9ACC-318370B3C85A}" type="pres">
      <dgm:prSet presAssocID="{CCD4290C-0E52-485D-9358-6E83AEE7C335}" presName="pillarX" presStyleLbl="node1" presStyleIdx="3" presStyleCnt="4">
        <dgm:presLayoutVars>
          <dgm:bulletEnabled val="1"/>
        </dgm:presLayoutVars>
      </dgm:prSet>
      <dgm:spPr/>
    </dgm:pt>
    <dgm:pt modelId="{D87AE282-7278-4F77-B47F-B7245B0FC9B4}" type="pres">
      <dgm:prSet presAssocID="{1DF01BCB-B42E-4492-80A4-52DFA92BF33F}" presName="base" presStyleLbl="dkBgShp" presStyleIdx="1" presStyleCnt="2" custScaleY="324711" custLinFactNeighborY="-1737"/>
      <dgm:spPr/>
    </dgm:pt>
  </dgm:ptLst>
  <dgm:cxnLst>
    <dgm:cxn modelId="{944EDAA9-7DBA-441E-8078-20CD3201603A}" type="presOf" srcId="{8E03728F-FEC3-465E-9EFA-36552376ACDB}" destId="{5C70C715-C93D-4FBA-8D22-29015DE82B3F}" srcOrd="0" destOrd="0" presId="urn:microsoft.com/office/officeart/2005/8/layout/hList3"/>
    <dgm:cxn modelId="{5DBBD9AB-42B9-4EE1-A009-9F1164F2A85A}" srcId="{1DF01BCB-B42E-4492-80A4-52DFA92BF33F}" destId="{868C54E7-330C-4A34-B5E0-FB5464C3AF84}" srcOrd="1" destOrd="0" parTransId="{9B350E9D-2AEC-40A1-9739-56019673E85E}" sibTransId="{B653356E-37A8-4261-9FB3-BCE4980AFE34}"/>
    <dgm:cxn modelId="{13CE10BA-D4A9-48E7-BF47-7542C4773609}" srcId="{1DF01BCB-B42E-4492-80A4-52DFA92BF33F}" destId="{8E03728F-FEC3-465E-9EFA-36552376ACDB}" srcOrd="2" destOrd="0" parTransId="{4073D86A-9384-4413-B558-04CA72873AA3}" sibTransId="{D8A3B51D-FE24-464E-9710-F6DA61D79748}"/>
    <dgm:cxn modelId="{8717034E-3E57-486E-A3E8-C482F851E39B}" type="presOf" srcId="{1DF01BCB-B42E-4492-80A4-52DFA92BF33F}" destId="{6D3A6D2C-B307-42D6-941A-D9DFC9DD52E7}" srcOrd="0" destOrd="0" presId="urn:microsoft.com/office/officeart/2005/8/layout/hList3"/>
    <dgm:cxn modelId="{E59C6CAB-C136-471F-963F-58FAB8CD7D01}" srcId="{1DF01BCB-B42E-4492-80A4-52DFA92BF33F}" destId="{CCD4290C-0E52-485D-9358-6E83AEE7C335}" srcOrd="3" destOrd="0" parTransId="{6F86464D-8B0A-43D1-A7DE-D834D0D0A627}" sibTransId="{5B59422E-C0EA-4B2D-A14B-8B597BF16034}"/>
    <dgm:cxn modelId="{1862D592-D0E7-4079-9179-D252B59E205F}" type="presOf" srcId="{868C54E7-330C-4A34-B5E0-FB5464C3AF84}" destId="{8FF1FB54-186B-40E2-9457-3476303D3309}" srcOrd="0" destOrd="0" presId="urn:microsoft.com/office/officeart/2005/8/layout/hList3"/>
    <dgm:cxn modelId="{E447A1D5-E7DC-44EB-846D-EF977BFF96E0}" type="presOf" srcId="{CCD4290C-0E52-485D-9358-6E83AEE7C335}" destId="{BF93B7AA-4942-4060-9ACC-318370B3C85A}" srcOrd="0" destOrd="0" presId="urn:microsoft.com/office/officeart/2005/8/layout/hList3"/>
    <dgm:cxn modelId="{5FEA491A-5120-499A-9B55-A14103E0F838}" srcId="{530FF5E2-D187-48D6-A765-9FEF0C6DC2BC}" destId="{1DF01BCB-B42E-4492-80A4-52DFA92BF33F}" srcOrd="0" destOrd="0" parTransId="{FE99A69A-081E-441B-B690-EB046C22CFC2}" sibTransId="{2BC80831-59CB-461A-869C-390C3A109364}"/>
    <dgm:cxn modelId="{183A884A-7661-4A22-97FE-EFCDF7BA98ED}" srcId="{1DF01BCB-B42E-4492-80A4-52DFA92BF33F}" destId="{B69432F5-57BA-4D57-90C2-8024111ACE7D}" srcOrd="0" destOrd="0" parTransId="{035C752B-884F-4E71-B1BA-041C24311743}" sibTransId="{6FA691B3-3DBC-457D-A6ED-396A565795F9}"/>
    <dgm:cxn modelId="{A16EFD13-D007-4571-BE8A-121B094BCC43}" type="presOf" srcId="{530FF5E2-D187-48D6-A765-9FEF0C6DC2BC}" destId="{6A1CE5E1-41D5-47DD-A598-F65EA8667EE9}" srcOrd="0" destOrd="0" presId="urn:microsoft.com/office/officeart/2005/8/layout/hList3"/>
    <dgm:cxn modelId="{81B3F4AF-C29D-4569-B778-3968C702D0C7}" type="presOf" srcId="{B69432F5-57BA-4D57-90C2-8024111ACE7D}" destId="{5A1970F5-6C9A-470C-B034-B06799F1B885}" srcOrd="0" destOrd="0" presId="urn:microsoft.com/office/officeart/2005/8/layout/hList3"/>
    <dgm:cxn modelId="{FE7C7F9B-854F-43B5-BA1F-81A601777F0E}" type="presParOf" srcId="{6A1CE5E1-41D5-47DD-A598-F65EA8667EE9}" destId="{6D3A6D2C-B307-42D6-941A-D9DFC9DD52E7}" srcOrd="0" destOrd="0" presId="urn:microsoft.com/office/officeart/2005/8/layout/hList3"/>
    <dgm:cxn modelId="{FDBD3538-C4D9-4BAF-A338-48BD4B138F93}" type="presParOf" srcId="{6A1CE5E1-41D5-47DD-A598-F65EA8667EE9}" destId="{37B2231E-7DC1-440D-828A-0C4509891E13}" srcOrd="1" destOrd="0" presId="urn:microsoft.com/office/officeart/2005/8/layout/hList3"/>
    <dgm:cxn modelId="{99AE1C27-D9C4-4AB3-A5F1-CE2D9C8BB67D}" type="presParOf" srcId="{37B2231E-7DC1-440D-828A-0C4509891E13}" destId="{5A1970F5-6C9A-470C-B034-B06799F1B885}" srcOrd="0" destOrd="0" presId="urn:microsoft.com/office/officeart/2005/8/layout/hList3"/>
    <dgm:cxn modelId="{23AA59E8-52B6-46EA-82D4-F6B94A5C1A30}" type="presParOf" srcId="{37B2231E-7DC1-440D-828A-0C4509891E13}" destId="{8FF1FB54-186B-40E2-9457-3476303D3309}" srcOrd="1" destOrd="0" presId="urn:microsoft.com/office/officeart/2005/8/layout/hList3"/>
    <dgm:cxn modelId="{8E77B038-1870-4DF7-BB0A-BCEC687F7A64}" type="presParOf" srcId="{37B2231E-7DC1-440D-828A-0C4509891E13}" destId="{5C70C715-C93D-4FBA-8D22-29015DE82B3F}" srcOrd="2" destOrd="0" presId="urn:microsoft.com/office/officeart/2005/8/layout/hList3"/>
    <dgm:cxn modelId="{C4CC8CB1-6EEA-4F91-A417-4D4CA3BD7852}" type="presParOf" srcId="{37B2231E-7DC1-440D-828A-0C4509891E13}" destId="{BF93B7AA-4942-4060-9ACC-318370B3C85A}" srcOrd="3" destOrd="0" presId="urn:microsoft.com/office/officeart/2005/8/layout/hList3"/>
    <dgm:cxn modelId="{C9D8F978-9F77-4463-B116-C530FFCE2C23}" type="presParOf" srcId="{6A1CE5E1-41D5-47DD-A598-F65EA8667EE9}" destId="{D87AE282-7278-4F77-B47F-B7245B0FC9B4}" srcOrd="2" destOrd="0" presId="urn:microsoft.com/office/officeart/2005/8/layout/hList3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5133638-CF35-481A-936D-45B3995CEF0A}" type="doc">
      <dgm:prSet loTypeId="urn:microsoft.com/office/officeart/2005/8/layout/lProcess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D236C267-492F-4DEC-8594-6BCC3DE8B850}">
      <dgm:prSet phldrT="[نص]" custT="1"/>
      <dgm:spPr/>
      <dgm:t>
        <a:bodyPr/>
        <a:lstStyle/>
        <a:p>
          <a:pPr rtl="1"/>
          <a:r>
            <a:rPr lang="ar-SA" sz="2800" b="1" dirty="0" smtClean="0"/>
            <a:t>التغيير بعد الاعتماد  </a:t>
          </a:r>
          <a:endParaRPr lang="ar-SA" sz="2800" b="1" dirty="0"/>
        </a:p>
      </dgm:t>
    </dgm:pt>
    <dgm:pt modelId="{38832C41-F70A-4205-A434-1C67B307972D}" type="parTrans" cxnId="{7EC75B0D-CC74-4CF6-A09E-54184DBC564F}">
      <dgm:prSet/>
      <dgm:spPr/>
      <dgm:t>
        <a:bodyPr/>
        <a:lstStyle/>
        <a:p>
          <a:pPr rtl="1"/>
          <a:endParaRPr lang="ar-SA"/>
        </a:p>
      </dgm:t>
    </dgm:pt>
    <dgm:pt modelId="{1757136E-4ABD-4E1E-AA9B-EC961999C764}" type="sibTrans" cxnId="{7EC75B0D-CC74-4CF6-A09E-54184DBC564F}">
      <dgm:prSet/>
      <dgm:spPr/>
      <dgm:t>
        <a:bodyPr/>
        <a:lstStyle/>
        <a:p>
          <a:pPr rtl="1"/>
          <a:endParaRPr lang="ar-SA"/>
        </a:p>
      </dgm:t>
    </dgm:pt>
    <dgm:pt modelId="{1E1D418C-3E30-4A5B-BC72-5C7DCDB5DB60}">
      <dgm:prSet phldrT="[نص]"/>
      <dgm:spPr/>
      <dgm:t>
        <a:bodyPr/>
        <a:lstStyle/>
        <a:p>
          <a:pPr rtl="1"/>
          <a:r>
            <a:rPr lang="ar-SA" dirty="0" smtClean="0"/>
            <a:t>تغيير جذري </a:t>
          </a:r>
          <a:endParaRPr lang="ar-SA" dirty="0"/>
        </a:p>
      </dgm:t>
    </dgm:pt>
    <dgm:pt modelId="{226FF00D-F0C9-432B-B97F-F31243C6D3FD}" type="parTrans" cxnId="{C71C6A3C-9E0D-4097-BE62-0F037957BAC4}">
      <dgm:prSet/>
      <dgm:spPr/>
      <dgm:t>
        <a:bodyPr/>
        <a:lstStyle/>
        <a:p>
          <a:pPr rtl="1"/>
          <a:endParaRPr lang="ar-SA"/>
        </a:p>
      </dgm:t>
    </dgm:pt>
    <dgm:pt modelId="{9592E00C-2A25-433A-A095-4B65FCADCF2F}" type="sibTrans" cxnId="{C71C6A3C-9E0D-4097-BE62-0F037957BAC4}">
      <dgm:prSet/>
      <dgm:spPr/>
      <dgm:t>
        <a:bodyPr/>
        <a:lstStyle/>
        <a:p>
          <a:pPr rtl="1"/>
          <a:endParaRPr lang="ar-SA"/>
        </a:p>
      </dgm:t>
    </dgm:pt>
    <dgm:pt modelId="{15A4E58A-7A0D-419E-8451-1C628FBEBD1E}">
      <dgm:prSet phldrT="[نص]"/>
      <dgm:spPr/>
      <dgm:t>
        <a:bodyPr/>
        <a:lstStyle/>
        <a:p>
          <a:pPr rtl="1"/>
          <a:r>
            <a:rPr lang="ar-SA" dirty="0" smtClean="0"/>
            <a:t>ما ينبغي عمله ؟ </a:t>
          </a:r>
          <a:endParaRPr lang="ar-SA" dirty="0"/>
        </a:p>
      </dgm:t>
    </dgm:pt>
    <dgm:pt modelId="{EF5C5789-71E9-435F-8F99-2285754D1C91}" type="parTrans" cxnId="{B66CA65F-9E77-45B3-80A6-CDAAA3C7BE26}">
      <dgm:prSet/>
      <dgm:spPr/>
      <dgm:t>
        <a:bodyPr/>
        <a:lstStyle/>
        <a:p>
          <a:pPr rtl="1"/>
          <a:endParaRPr lang="ar-SA"/>
        </a:p>
      </dgm:t>
    </dgm:pt>
    <dgm:pt modelId="{0F59D24F-206E-4DE1-94DD-98758B467B79}" type="sibTrans" cxnId="{B66CA65F-9E77-45B3-80A6-CDAAA3C7BE26}">
      <dgm:prSet/>
      <dgm:spPr/>
      <dgm:t>
        <a:bodyPr/>
        <a:lstStyle/>
        <a:p>
          <a:pPr rtl="1"/>
          <a:endParaRPr lang="ar-SA"/>
        </a:p>
      </dgm:t>
    </dgm:pt>
    <dgm:pt modelId="{45738EBE-922E-423D-A5EC-6AA149C94C14}">
      <dgm:prSet phldrT="[نص]" custT="1"/>
      <dgm:spPr/>
      <dgm:t>
        <a:bodyPr/>
        <a:lstStyle/>
        <a:p>
          <a:pPr rtl="1"/>
          <a:r>
            <a:rPr lang="ar-SA" sz="2800" b="1" dirty="0" smtClean="0"/>
            <a:t>التغيير في مرحلة التوصيف</a:t>
          </a:r>
        </a:p>
        <a:p>
          <a:pPr rtl="1"/>
          <a:r>
            <a:rPr lang="ar-SA" sz="2400" b="1" dirty="0" smtClean="0"/>
            <a:t>قبل الاعتماد  </a:t>
          </a:r>
          <a:endParaRPr lang="ar-SA" sz="2400" b="1" dirty="0"/>
        </a:p>
      </dgm:t>
    </dgm:pt>
    <dgm:pt modelId="{8C3DDD57-98D7-4B7E-BB0F-02883E6FABEC}" type="parTrans" cxnId="{98263862-55DD-4959-BC2C-8AEB93DDE81A}">
      <dgm:prSet/>
      <dgm:spPr/>
      <dgm:t>
        <a:bodyPr/>
        <a:lstStyle/>
        <a:p>
          <a:pPr rtl="1"/>
          <a:endParaRPr lang="ar-SA"/>
        </a:p>
      </dgm:t>
    </dgm:pt>
    <dgm:pt modelId="{F1A909BE-D161-4DDC-BAD3-719C987163F7}" type="sibTrans" cxnId="{98263862-55DD-4959-BC2C-8AEB93DDE81A}">
      <dgm:prSet/>
      <dgm:spPr/>
      <dgm:t>
        <a:bodyPr/>
        <a:lstStyle/>
        <a:p>
          <a:pPr rtl="1"/>
          <a:endParaRPr lang="ar-SA"/>
        </a:p>
      </dgm:t>
    </dgm:pt>
    <dgm:pt modelId="{93E39B12-8742-4768-9CCF-6FBA257F78F7}">
      <dgm:prSet phldrT="[نص]"/>
      <dgm:spPr/>
      <dgm:t>
        <a:bodyPr/>
        <a:lstStyle/>
        <a:p>
          <a:pPr rtl="1"/>
          <a:r>
            <a:rPr lang="ar-SA" dirty="0" smtClean="0"/>
            <a:t>تغيير جذري </a:t>
          </a:r>
          <a:endParaRPr lang="ar-SA" dirty="0"/>
        </a:p>
      </dgm:t>
    </dgm:pt>
    <dgm:pt modelId="{08E3E776-A83B-4510-813D-6F9679732D89}" type="parTrans" cxnId="{1ABD642D-0E21-40FF-A549-06C7EF2C73F5}">
      <dgm:prSet/>
      <dgm:spPr/>
      <dgm:t>
        <a:bodyPr/>
        <a:lstStyle/>
        <a:p>
          <a:pPr rtl="1"/>
          <a:endParaRPr lang="ar-SA"/>
        </a:p>
      </dgm:t>
    </dgm:pt>
    <dgm:pt modelId="{DC9CA640-E0E6-42C2-BFD3-6D7FAF4ACE0D}" type="sibTrans" cxnId="{1ABD642D-0E21-40FF-A549-06C7EF2C73F5}">
      <dgm:prSet/>
      <dgm:spPr/>
      <dgm:t>
        <a:bodyPr/>
        <a:lstStyle/>
        <a:p>
          <a:pPr rtl="1"/>
          <a:endParaRPr lang="ar-SA"/>
        </a:p>
      </dgm:t>
    </dgm:pt>
    <dgm:pt modelId="{F1201641-094D-4D7D-B449-A07777BCC6D7}">
      <dgm:prSet phldrT="[نص]"/>
      <dgm:spPr/>
      <dgm:t>
        <a:bodyPr/>
        <a:lstStyle/>
        <a:p>
          <a:pPr rtl="1"/>
          <a:r>
            <a:rPr lang="ar-SA" dirty="0" smtClean="0"/>
            <a:t>تغيير بسيط </a:t>
          </a:r>
          <a:endParaRPr lang="ar-SA" dirty="0"/>
        </a:p>
      </dgm:t>
    </dgm:pt>
    <dgm:pt modelId="{09952B1A-5B09-46EE-B588-DAF7D63C1ADE}" type="parTrans" cxnId="{12A036B6-A7FB-4F92-8555-3B9C65F305AD}">
      <dgm:prSet/>
      <dgm:spPr/>
      <dgm:t>
        <a:bodyPr/>
        <a:lstStyle/>
        <a:p>
          <a:pPr rtl="1"/>
          <a:endParaRPr lang="ar-SA"/>
        </a:p>
      </dgm:t>
    </dgm:pt>
    <dgm:pt modelId="{86BC5E0F-26AF-45D0-B7FC-7804D784F454}" type="sibTrans" cxnId="{12A036B6-A7FB-4F92-8555-3B9C65F305AD}">
      <dgm:prSet/>
      <dgm:spPr/>
      <dgm:t>
        <a:bodyPr/>
        <a:lstStyle/>
        <a:p>
          <a:pPr rtl="1"/>
          <a:endParaRPr lang="ar-SA"/>
        </a:p>
      </dgm:t>
    </dgm:pt>
    <dgm:pt modelId="{02AD6D7F-1535-4E95-91FC-9D39B0032FEB}" type="pres">
      <dgm:prSet presAssocID="{35133638-CF35-481A-936D-45B3995CEF0A}" presName="Name0" presStyleCnt="0">
        <dgm:presLayoutVars>
          <dgm:dir/>
          <dgm:animLvl val="lvl"/>
          <dgm:resizeHandles val="exact"/>
        </dgm:presLayoutVars>
      </dgm:prSet>
      <dgm:spPr/>
    </dgm:pt>
    <dgm:pt modelId="{8E5449F6-2B6A-46F6-AFFE-BA8A7EE055E6}" type="pres">
      <dgm:prSet presAssocID="{D236C267-492F-4DEC-8594-6BCC3DE8B850}" presName="vertFlow" presStyleCnt="0"/>
      <dgm:spPr/>
    </dgm:pt>
    <dgm:pt modelId="{7A244E8A-6A53-4A2D-8F16-D3B12291006D}" type="pres">
      <dgm:prSet presAssocID="{D236C267-492F-4DEC-8594-6BCC3DE8B850}" presName="header" presStyleLbl="node1" presStyleIdx="0" presStyleCnt="2" custScaleX="109836" custScaleY="244528"/>
      <dgm:spPr/>
    </dgm:pt>
    <dgm:pt modelId="{753E26BD-34CD-477E-AAE9-890B6464E177}" type="pres">
      <dgm:prSet presAssocID="{226FF00D-F0C9-432B-B97F-F31243C6D3FD}" presName="parTrans" presStyleLbl="sibTrans2D1" presStyleIdx="0" presStyleCnt="4"/>
      <dgm:spPr/>
    </dgm:pt>
    <dgm:pt modelId="{F943F8E7-E483-4698-8DD4-2DED6D275BE3}" type="pres">
      <dgm:prSet presAssocID="{1E1D418C-3E30-4A5B-BC72-5C7DCDB5DB60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4F56968E-01CE-4D90-B3D5-84A75C8579A3}" type="pres">
      <dgm:prSet presAssocID="{9592E00C-2A25-433A-A095-4B65FCADCF2F}" presName="sibTrans" presStyleLbl="sibTrans2D1" presStyleIdx="1" presStyleCnt="4"/>
      <dgm:spPr/>
    </dgm:pt>
    <dgm:pt modelId="{D5104BC9-2E2C-4083-9A76-1C85EF52F9A4}" type="pres">
      <dgm:prSet presAssocID="{15A4E58A-7A0D-419E-8451-1C628FBEBD1E}" presName="child" presStyleLbl="alignAccFollowNode1" presStyleIdx="1" presStyleCnt="4" custScaleX="143216" custScaleY="292347" custLinFactNeighborX="-3461" custLinFactNeighborY="31925">
        <dgm:presLayoutVars>
          <dgm:chMax val="0"/>
          <dgm:bulletEnabled val="1"/>
        </dgm:presLayoutVars>
      </dgm:prSet>
      <dgm:spPr/>
    </dgm:pt>
    <dgm:pt modelId="{9B514410-D878-40DB-9766-2403D3CD5480}" type="pres">
      <dgm:prSet presAssocID="{D236C267-492F-4DEC-8594-6BCC3DE8B850}" presName="hSp" presStyleCnt="0"/>
      <dgm:spPr/>
    </dgm:pt>
    <dgm:pt modelId="{5EBBABDB-1703-4689-B65E-8FF65896AA98}" type="pres">
      <dgm:prSet presAssocID="{45738EBE-922E-423D-A5EC-6AA149C94C14}" presName="vertFlow" presStyleCnt="0"/>
      <dgm:spPr/>
    </dgm:pt>
    <dgm:pt modelId="{003DD55D-0AA8-4ECA-83FC-8DA7874320FA}" type="pres">
      <dgm:prSet presAssocID="{45738EBE-922E-423D-A5EC-6AA149C94C14}" presName="header" presStyleLbl="node1" presStyleIdx="1" presStyleCnt="2" custScaleX="117971" custScaleY="213034"/>
      <dgm:spPr/>
    </dgm:pt>
    <dgm:pt modelId="{31317044-FB1C-4AEC-9B6E-CED2A558F0AF}" type="pres">
      <dgm:prSet presAssocID="{08E3E776-A83B-4510-813D-6F9679732D89}" presName="parTrans" presStyleLbl="sibTrans2D1" presStyleIdx="2" presStyleCnt="4"/>
      <dgm:spPr/>
    </dgm:pt>
    <dgm:pt modelId="{7FF1AD3D-2DF6-47B3-9CA9-4A268F90510D}" type="pres">
      <dgm:prSet presAssocID="{93E39B12-8742-4768-9CCF-6FBA257F78F7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AD1431B0-C28B-4010-B08D-22781707FDDD}" type="pres">
      <dgm:prSet presAssocID="{DC9CA640-E0E6-42C2-BFD3-6D7FAF4ACE0D}" presName="sibTrans" presStyleLbl="sibTrans2D1" presStyleIdx="3" presStyleCnt="4"/>
      <dgm:spPr/>
    </dgm:pt>
    <dgm:pt modelId="{F0230725-83F4-4209-908A-643F22AD7C3F}" type="pres">
      <dgm:prSet presAssocID="{F1201641-094D-4D7D-B449-A07777BCC6D7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89F8BA36-1334-49C5-95F4-518057D87DE1}" type="presOf" srcId="{45738EBE-922E-423D-A5EC-6AA149C94C14}" destId="{003DD55D-0AA8-4ECA-83FC-8DA7874320FA}" srcOrd="0" destOrd="0" presId="urn:microsoft.com/office/officeart/2005/8/layout/lProcess1"/>
    <dgm:cxn modelId="{7EC75B0D-CC74-4CF6-A09E-54184DBC564F}" srcId="{35133638-CF35-481A-936D-45B3995CEF0A}" destId="{D236C267-492F-4DEC-8594-6BCC3DE8B850}" srcOrd="0" destOrd="0" parTransId="{38832C41-F70A-4205-A434-1C67B307972D}" sibTransId="{1757136E-4ABD-4E1E-AA9B-EC961999C764}"/>
    <dgm:cxn modelId="{98263862-55DD-4959-BC2C-8AEB93DDE81A}" srcId="{35133638-CF35-481A-936D-45B3995CEF0A}" destId="{45738EBE-922E-423D-A5EC-6AA149C94C14}" srcOrd="1" destOrd="0" parTransId="{8C3DDD57-98D7-4B7E-BB0F-02883E6FABEC}" sibTransId="{F1A909BE-D161-4DDC-BAD3-719C987163F7}"/>
    <dgm:cxn modelId="{B66CA65F-9E77-45B3-80A6-CDAAA3C7BE26}" srcId="{D236C267-492F-4DEC-8594-6BCC3DE8B850}" destId="{15A4E58A-7A0D-419E-8451-1C628FBEBD1E}" srcOrd="1" destOrd="0" parTransId="{EF5C5789-71E9-435F-8F99-2285754D1C91}" sibTransId="{0F59D24F-206E-4DE1-94DD-98758B467B79}"/>
    <dgm:cxn modelId="{19A7E9B2-E41F-42D0-A10B-E8247D5C6F9D}" type="presOf" srcId="{1E1D418C-3E30-4A5B-BC72-5C7DCDB5DB60}" destId="{F943F8E7-E483-4698-8DD4-2DED6D275BE3}" srcOrd="0" destOrd="0" presId="urn:microsoft.com/office/officeart/2005/8/layout/lProcess1"/>
    <dgm:cxn modelId="{C71C6A3C-9E0D-4097-BE62-0F037957BAC4}" srcId="{D236C267-492F-4DEC-8594-6BCC3DE8B850}" destId="{1E1D418C-3E30-4A5B-BC72-5C7DCDB5DB60}" srcOrd="0" destOrd="0" parTransId="{226FF00D-F0C9-432B-B97F-F31243C6D3FD}" sibTransId="{9592E00C-2A25-433A-A095-4B65FCADCF2F}"/>
    <dgm:cxn modelId="{730FAAE2-FB91-4D12-BCC9-1C9AB1A37C39}" type="presOf" srcId="{9592E00C-2A25-433A-A095-4B65FCADCF2F}" destId="{4F56968E-01CE-4D90-B3D5-84A75C8579A3}" srcOrd="0" destOrd="0" presId="urn:microsoft.com/office/officeart/2005/8/layout/lProcess1"/>
    <dgm:cxn modelId="{1ABD642D-0E21-40FF-A549-06C7EF2C73F5}" srcId="{45738EBE-922E-423D-A5EC-6AA149C94C14}" destId="{93E39B12-8742-4768-9CCF-6FBA257F78F7}" srcOrd="0" destOrd="0" parTransId="{08E3E776-A83B-4510-813D-6F9679732D89}" sibTransId="{DC9CA640-E0E6-42C2-BFD3-6D7FAF4ACE0D}"/>
    <dgm:cxn modelId="{3B4D9AFF-D129-4C64-92DF-AB5B52FB6F52}" type="presOf" srcId="{F1201641-094D-4D7D-B449-A07777BCC6D7}" destId="{F0230725-83F4-4209-908A-643F22AD7C3F}" srcOrd="0" destOrd="0" presId="urn:microsoft.com/office/officeart/2005/8/layout/lProcess1"/>
    <dgm:cxn modelId="{B49D153C-9513-4FDA-A86E-6F196C9637BA}" type="presOf" srcId="{15A4E58A-7A0D-419E-8451-1C628FBEBD1E}" destId="{D5104BC9-2E2C-4083-9A76-1C85EF52F9A4}" srcOrd="0" destOrd="0" presId="urn:microsoft.com/office/officeart/2005/8/layout/lProcess1"/>
    <dgm:cxn modelId="{79F490B2-3D13-41DA-93FC-F78BE64E0A0E}" type="presOf" srcId="{08E3E776-A83B-4510-813D-6F9679732D89}" destId="{31317044-FB1C-4AEC-9B6E-CED2A558F0AF}" srcOrd="0" destOrd="0" presId="urn:microsoft.com/office/officeart/2005/8/layout/lProcess1"/>
    <dgm:cxn modelId="{AF3E3BC9-332B-4A4A-8404-0561BD7255F4}" type="presOf" srcId="{D236C267-492F-4DEC-8594-6BCC3DE8B850}" destId="{7A244E8A-6A53-4A2D-8F16-D3B12291006D}" srcOrd="0" destOrd="0" presId="urn:microsoft.com/office/officeart/2005/8/layout/lProcess1"/>
    <dgm:cxn modelId="{12A036B6-A7FB-4F92-8555-3B9C65F305AD}" srcId="{45738EBE-922E-423D-A5EC-6AA149C94C14}" destId="{F1201641-094D-4D7D-B449-A07777BCC6D7}" srcOrd="1" destOrd="0" parTransId="{09952B1A-5B09-46EE-B588-DAF7D63C1ADE}" sibTransId="{86BC5E0F-26AF-45D0-B7FC-7804D784F454}"/>
    <dgm:cxn modelId="{3D3C2613-072D-4A7B-9461-0C63152E89D2}" type="presOf" srcId="{93E39B12-8742-4768-9CCF-6FBA257F78F7}" destId="{7FF1AD3D-2DF6-47B3-9CA9-4A268F90510D}" srcOrd="0" destOrd="0" presId="urn:microsoft.com/office/officeart/2005/8/layout/lProcess1"/>
    <dgm:cxn modelId="{280497EA-40EA-4F10-BCE7-01E5509C1D2C}" type="presOf" srcId="{DC9CA640-E0E6-42C2-BFD3-6D7FAF4ACE0D}" destId="{AD1431B0-C28B-4010-B08D-22781707FDDD}" srcOrd="0" destOrd="0" presId="urn:microsoft.com/office/officeart/2005/8/layout/lProcess1"/>
    <dgm:cxn modelId="{FD06C65E-DB13-4945-AA41-60E70C82866A}" type="presOf" srcId="{226FF00D-F0C9-432B-B97F-F31243C6D3FD}" destId="{753E26BD-34CD-477E-AAE9-890B6464E177}" srcOrd="0" destOrd="0" presId="urn:microsoft.com/office/officeart/2005/8/layout/lProcess1"/>
    <dgm:cxn modelId="{9DB82F13-E5F1-4034-8C21-34B32DB8FB60}" type="presOf" srcId="{35133638-CF35-481A-936D-45B3995CEF0A}" destId="{02AD6D7F-1535-4E95-91FC-9D39B0032FEB}" srcOrd="0" destOrd="0" presId="urn:microsoft.com/office/officeart/2005/8/layout/lProcess1"/>
    <dgm:cxn modelId="{5ACF6B63-24B4-4738-8CEA-40628A3F76BF}" type="presParOf" srcId="{02AD6D7F-1535-4E95-91FC-9D39B0032FEB}" destId="{8E5449F6-2B6A-46F6-AFFE-BA8A7EE055E6}" srcOrd="0" destOrd="0" presId="urn:microsoft.com/office/officeart/2005/8/layout/lProcess1"/>
    <dgm:cxn modelId="{23D5CD50-C982-45CB-A4BF-E3667C3F805F}" type="presParOf" srcId="{8E5449F6-2B6A-46F6-AFFE-BA8A7EE055E6}" destId="{7A244E8A-6A53-4A2D-8F16-D3B12291006D}" srcOrd="0" destOrd="0" presId="urn:microsoft.com/office/officeart/2005/8/layout/lProcess1"/>
    <dgm:cxn modelId="{05679360-57B9-482C-AB53-DA16A52AF76A}" type="presParOf" srcId="{8E5449F6-2B6A-46F6-AFFE-BA8A7EE055E6}" destId="{753E26BD-34CD-477E-AAE9-890B6464E177}" srcOrd="1" destOrd="0" presId="urn:microsoft.com/office/officeart/2005/8/layout/lProcess1"/>
    <dgm:cxn modelId="{8559C3B5-D863-4084-AD80-B6E23B0ABC6F}" type="presParOf" srcId="{8E5449F6-2B6A-46F6-AFFE-BA8A7EE055E6}" destId="{F943F8E7-E483-4698-8DD4-2DED6D275BE3}" srcOrd="2" destOrd="0" presId="urn:microsoft.com/office/officeart/2005/8/layout/lProcess1"/>
    <dgm:cxn modelId="{AD43516C-4995-4671-8997-CA66B7E11440}" type="presParOf" srcId="{8E5449F6-2B6A-46F6-AFFE-BA8A7EE055E6}" destId="{4F56968E-01CE-4D90-B3D5-84A75C8579A3}" srcOrd="3" destOrd="0" presId="urn:microsoft.com/office/officeart/2005/8/layout/lProcess1"/>
    <dgm:cxn modelId="{6AE0D899-53E1-4535-9768-F02822BE0628}" type="presParOf" srcId="{8E5449F6-2B6A-46F6-AFFE-BA8A7EE055E6}" destId="{D5104BC9-2E2C-4083-9A76-1C85EF52F9A4}" srcOrd="4" destOrd="0" presId="urn:microsoft.com/office/officeart/2005/8/layout/lProcess1"/>
    <dgm:cxn modelId="{70856C3D-E0E8-4FE8-B648-C2CD9C0DEEC0}" type="presParOf" srcId="{02AD6D7F-1535-4E95-91FC-9D39B0032FEB}" destId="{9B514410-D878-40DB-9766-2403D3CD5480}" srcOrd="1" destOrd="0" presId="urn:microsoft.com/office/officeart/2005/8/layout/lProcess1"/>
    <dgm:cxn modelId="{D29AF28A-BA39-4AF0-B2A7-7FB07C4318B3}" type="presParOf" srcId="{02AD6D7F-1535-4E95-91FC-9D39B0032FEB}" destId="{5EBBABDB-1703-4689-B65E-8FF65896AA98}" srcOrd="2" destOrd="0" presId="urn:microsoft.com/office/officeart/2005/8/layout/lProcess1"/>
    <dgm:cxn modelId="{5147771A-A6AD-46BF-BFC2-DFC92FD24BB2}" type="presParOf" srcId="{5EBBABDB-1703-4689-B65E-8FF65896AA98}" destId="{003DD55D-0AA8-4ECA-83FC-8DA7874320FA}" srcOrd="0" destOrd="0" presId="urn:microsoft.com/office/officeart/2005/8/layout/lProcess1"/>
    <dgm:cxn modelId="{F4A4FF33-493C-425C-B502-8F7FDD4AB0DA}" type="presParOf" srcId="{5EBBABDB-1703-4689-B65E-8FF65896AA98}" destId="{31317044-FB1C-4AEC-9B6E-CED2A558F0AF}" srcOrd="1" destOrd="0" presId="urn:microsoft.com/office/officeart/2005/8/layout/lProcess1"/>
    <dgm:cxn modelId="{4DB72382-8F79-4EE8-897B-46AF5B8E73E2}" type="presParOf" srcId="{5EBBABDB-1703-4689-B65E-8FF65896AA98}" destId="{7FF1AD3D-2DF6-47B3-9CA9-4A268F90510D}" srcOrd="2" destOrd="0" presId="urn:microsoft.com/office/officeart/2005/8/layout/lProcess1"/>
    <dgm:cxn modelId="{15E14B1A-BD8C-45A8-A4B6-4BF3BCE904AD}" type="presParOf" srcId="{5EBBABDB-1703-4689-B65E-8FF65896AA98}" destId="{AD1431B0-C28B-4010-B08D-22781707FDDD}" srcOrd="3" destOrd="0" presId="urn:microsoft.com/office/officeart/2005/8/layout/lProcess1"/>
    <dgm:cxn modelId="{C5D350E8-EFEA-4FC9-A0B7-4DBEFB101709}" type="presParOf" srcId="{5EBBABDB-1703-4689-B65E-8FF65896AA98}" destId="{F0230725-83F4-4209-908A-643F22AD7C3F}" srcOrd="4" destOrd="0" presId="urn:microsoft.com/office/officeart/2005/8/layout/l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73B04E-72A3-44F4-8D68-E6E1567BC1EE}" type="doc">
      <dgm:prSet loTypeId="urn:microsoft.com/office/officeart/2005/8/layout/venn1" loCatId="relationship" qsTypeId="urn:microsoft.com/office/officeart/2005/8/quickstyle/3d1" qsCatId="3D" csTypeId="urn:microsoft.com/office/officeart/2005/8/colors/colorful3" csCatId="colorful" phldr="1"/>
      <dgm:spPr/>
    </dgm:pt>
    <dgm:pt modelId="{FD40237D-0120-40DE-AD9B-A47462081587}">
      <dgm:prSet phldrT="[نص]"/>
      <dgm:spPr/>
      <dgm:t>
        <a:bodyPr/>
        <a:lstStyle/>
        <a:p>
          <a:pPr rtl="1"/>
          <a:r>
            <a:rPr lang="ar-SA" dirty="0"/>
            <a:t>خصائص الطلبة </a:t>
          </a:r>
        </a:p>
      </dgm:t>
    </dgm:pt>
    <dgm:pt modelId="{73370FC8-F682-4B89-A342-F47E94CC026D}" type="parTrans" cxnId="{4223533A-1B93-4567-ACD8-70BDCA6DB7BE}">
      <dgm:prSet/>
      <dgm:spPr/>
      <dgm:t>
        <a:bodyPr/>
        <a:lstStyle/>
        <a:p>
          <a:pPr rtl="1"/>
          <a:endParaRPr lang="ar-SA"/>
        </a:p>
      </dgm:t>
    </dgm:pt>
    <dgm:pt modelId="{0B1EAABB-904D-4360-9C41-4DC456724E7B}" type="sibTrans" cxnId="{4223533A-1B93-4567-ACD8-70BDCA6DB7BE}">
      <dgm:prSet/>
      <dgm:spPr/>
      <dgm:t>
        <a:bodyPr/>
        <a:lstStyle/>
        <a:p>
          <a:pPr rtl="1"/>
          <a:endParaRPr lang="ar-SA"/>
        </a:p>
      </dgm:t>
    </dgm:pt>
    <dgm:pt modelId="{E232839A-CDDF-4992-B966-CAFFAF3E0C7B}">
      <dgm:prSet phldrT="[نص]"/>
      <dgm:spPr/>
      <dgm:t>
        <a:bodyPr/>
        <a:lstStyle/>
        <a:p>
          <a:pPr rtl="1"/>
          <a:r>
            <a:rPr lang="ar-SA" dirty="0"/>
            <a:t>المعايير </a:t>
          </a:r>
        </a:p>
      </dgm:t>
    </dgm:pt>
    <dgm:pt modelId="{A93792A5-CBB4-4594-A79E-73A4AA43DCFB}" type="parTrans" cxnId="{7E17A582-74FC-4FCE-821E-69A7264E3AFC}">
      <dgm:prSet/>
      <dgm:spPr/>
      <dgm:t>
        <a:bodyPr/>
        <a:lstStyle/>
        <a:p>
          <a:pPr rtl="1"/>
          <a:endParaRPr lang="ar-SA"/>
        </a:p>
      </dgm:t>
    </dgm:pt>
    <dgm:pt modelId="{2E41BC44-FBDF-4485-BC37-3282A6EF21FA}" type="sibTrans" cxnId="{7E17A582-74FC-4FCE-821E-69A7264E3AFC}">
      <dgm:prSet/>
      <dgm:spPr/>
      <dgm:t>
        <a:bodyPr/>
        <a:lstStyle/>
        <a:p>
          <a:pPr rtl="1"/>
          <a:endParaRPr lang="ar-SA"/>
        </a:p>
      </dgm:t>
    </dgm:pt>
    <dgm:pt modelId="{D52EE54B-096D-4975-BD14-E9DC9A1DC168}">
      <dgm:prSet phldrT="[نص]"/>
      <dgm:spPr/>
      <dgm:t>
        <a:bodyPr/>
        <a:lstStyle/>
        <a:p>
          <a:pPr rtl="1"/>
          <a:r>
            <a:rPr lang="ar-SA" dirty="0"/>
            <a:t>المؤشرات </a:t>
          </a:r>
        </a:p>
      </dgm:t>
    </dgm:pt>
    <dgm:pt modelId="{3E6495B4-7C7D-485C-A0AE-694C0A0B8EB4}" type="parTrans" cxnId="{B7208447-8009-40AA-A268-978F17FB7F18}">
      <dgm:prSet/>
      <dgm:spPr/>
      <dgm:t>
        <a:bodyPr/>
        <a:lstStyle/>
        <a:p>
          <a:pPr rtl="1"/>
          <a:endParaRPr lang="ar-SA"/>
        </a:p>
      </dgm:t>
    </dgm:pt>
    <dgm:pt modelId="{1977C5B4-A41F-4619-B3D8-EB27CDB96246}" type="sibTrans" cxnId="{B7208447-8009-40AA-A268-978F17FB7F18}">
      <dgm:prSet/>
      <dgm:spPr/>
      <dgm:t>
        <a:bodyPr/>
        <a:lstStyle/>
        <a:p>
          <a:pPr rtl="1"/>
          <a:endParaRPr lang="ar-SA"/>
        </a:p>
      </dgm:t>
    </dgm:pt>
    <dgm:pt modelId="{0803029A-E07F-435F-B911-70F33C97DF37}" type="pres">
      <dgm:prSet presAssocID="{D373B04E-72A3-44F4-8D68-E6E1567BC1EE}" presName="compositeShape" presStyleCnt="0">
        <dgm:presLayoutVars>
          <dgm:chMax val="7"/>
          <dgm:dir/>
          <dgm:resizeHandles val="exact"/>
        </dgm:presLayoutVars>
      </dgm:prSet>
      <dgm:spPr/>
    </dgm:pt>
    <dgm:pt modelId="{FF181354-E6F9-42CA-8D68-1EDC0276F51C}" type="pres">
      <dgm:prSet presAssocID="{FD40237D-0120-40DE-AD9B-A47462081587}" presName="circ1" presStyleLbl="vennNode1" presStyleIdx="0" presStyleCnt="3" custLinFactNeighborX="59292" custLinFactNeighborY="70273"/>
      <dgm:spPr/>
      <dgm:t>
        <a:bodyPr/>
        <a:lstStyle/>
        <a:p>
          <a:pPr rtl="1"/>
          <a:endParaRPr lang="ar-SA"/>
        </a:p>
      </dgm:t>
    </dgm:pt>
    <dgm:pt modelId="{01CD2C49-47E7-4E90-A344-F4F4715CAA88}" type="pres">
      <dgm:prSet presAssocID="{FD40237D-0120-40DE-AD9B-A474620815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D59ABB8-C9E5-44C9-A73F-CE5211C0F21C}" type="pres">
      <dgm:prSet presAssocID="{E232839A-CDDF-4992-B966-CAFFAF3E0C7B}" presName="circ2" presStyleLbl="vennNode1" presStyleIdx="1" presStyleCnt="3" custLinFactNeighborX="-37689" custLinFactNeighborY="-69151"/>
      <dgm:spPr/>
      <dgm:t>
        <a:bodyPr/>
        <a:lstStyle/>
        <a:p>
          <a:pPr rtl="1"/>
          <a:endParaRPr lang="ar-SA"/>
        </a:p>
      </dgm:t>
    </dgm:pt>
    <dgm:pt modelId="{1340E579-3DCD-4974-AC98-A8EA6529A7B3}" type="pres">
      <dgm:prSet presAssocID="{E232839A-CDDF-4992-B966-CAFFAF3E0C7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746F64B-9BA8-422C-A6A7-10D35D347EF8}" type="pres">
      <dgm:prSet presAssocID="{D52EE54B-096D-4975-BD14-E9DC9A1DC168}" presName="circ3" presStyleLbl="vennNode1" presStyleIdx="2" presStyleCnt="3" custScaleX="102380" custScaleY="107372" custLinFactNeighborX="411" custLinFactNeighborY="14664"/>
      <dgm:spPr/>
      <dgm:t>
        <a:bodyPr/>
        <a:lstStyle/>
        <a:p>
          <a:pPr rtl="1"/>
          <a:endParaRPr lang="ar-SA"/>
        </a:p>
      </dgm:t>
    </dgm:pt>
    <dgm:pt modelId="{70142FDA-4072-4E79-A7E8-13B4F8AE3750}" type="pres">
      <dgm:prSet presAssocID="{D52EE54B-096D-4975-BD14-E9DC9A1DC16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63C4889-B5AD-4823-A72F-9C372C0502D8}" type="presOf" srcId="{D52EE54B-096D-4975-BD14-E9DC9A1DC168}" destId="{5746F64B-9BA8-422C-A6A7-10D35D347EF8}" srcOrd="0" destOrd="0" presId="urn:microsoft.com/office/officeart/2005/8/layout/venn1"/>
    <dgm:cxn modelId="{7E17A582-74FC-4FCE-821E-69A7264E3AFC}" srcId="{D373B04E-72A3-44F4-8D68-E6E1567BC1EE}" destId="{E232839A-CDDF-4992-B966-CAFFAF3E0C7B}" srcOrd="1" destOrd="0" parTransId="{A93792A5-CBB4-4594-A79E-73A4AA43DCFB}" sibTransId="{2E41BC44-FBDF-4485-BC37-3282A6EF21FA}"/>
    <dgm:cxn modelId="{7AAC7B69-13CD-41D9-B547-3FEFE7CAD2F4}" type="presOf" srcId="{E232839A-CDDF-4992-B966-CAFFAF3E0C7B}" destId="{1340E579-3DCD-4974-AC98-A8EA6529A7B3}" srcOrd="1" destOrd="0" presId="urn:microsoft.com/office/officeart/2005/8/layout/venn1"/>
    <dgm:cxn modelId="{8DC98F66-B1EA-44F5-8F22-6D748252C098}" type="presOf" srcId="{FD40237D-0120-40DE-AD9B-A47462081587}" destId="{01CD2C49-47E7-4E90-A344-F4F4715CAA88}" srcOrd="1" destOrd="0" presId="urn:microsoft.com/office/officeart/2005/8/layout/venn1"/>
    <dgm:cxn modelId="{47A49633-1204-4B31-8706-393A8CA96C3D}" type="presOf" srcId="{FD40237D-0120-40DE-AD9B-A47462081587}" destId="{FF181354-E6F9-42CA-8D68-1EDC0276F51C}" srcOrd="0" destOrd="0" presId="urn:microsoft.com/office/officeart/2005/8/layout/venn1"/>
    <dgm:cxn modelId="{4223533A-1B93-4567-ACD8-70BDCA6DB7BE}" srcId="{D373B04E-72A3-44F4-8D68-E6E1567BC1EE}" destId="{FD40237D-0120-40DE-AD9B-A47462081587}" srcOrd="0" destOrd="0" parTransId="{73370FC8-F682-4B89-A342-F47E94CC026D}" sibTransId="{0B1EAABB-904D-4360-9C41-4DC456724E7B}"/>
    <dgm:cxn modelId="{8306F762-9467-4625-8AE4-8DCEA22DAFE5}" type="presOf" srcId="{D52EE54B-096D-4975-BD14-E9DC9A1DC168}" destId="{70142FDA-4072-4E79-A7E8-13B4F8AE3750}" srcOrd="1" destOrd="0" presId="urn:microsoft.com/office/officeart/2005/8/layout/venn1"/>
    <dgm:cxn modelId="{B7208447-8009-40AA-A268-978F17FB7F18}" srcId="{D373B04E-72A3-44F4-8D68-E6E1567BC1EE}" destId="{D52EE54B-096D-4975-BD14-E9DC9A1DC168}" srcOrd="2" destOrd="0" parTransId="{3E6495B4-7C7D-485C-A0AE-694C0A0B8EB4}" sibTransId="{1977C5B4-A41F-4619-B3D8-EB27CDB96246}"/>
    <dgm:cxn modelId="{95A89CF6-4AC6-4C0F-8124-7B043084B667}" type="presOf" srcId="{E232839A-CDDF-4992-B966-CAFFAF3E0C7B}" destId="{9D59ABB8-C9E5-44C9-A73F-CE5211C0F21C}" srcOrd="0" destOrd="0" presId="urn:microsoft.com/office/officeart/2005/8/layout/venn1"/>
    <dgm:cxn modelId="{FD4BA55D-FADB-46DB-9DD3-F12CC1EAF029}" type="presOf" srcId="{D373B04E-72A3-44F4-8D68-E6E1567BC1EE}" destId="{0803029A-E07F-435F-B911-70F33C97DF37}" srcOrd="0" destOrd="0" presId="urn:microsoft.com/office/officeart/2005/8/layout/venn1"/>
    <dgm:cxn modelId="{2D55F410-E72E-4271-81B8-16B6DCB160A3}" type="presParOf" srcId="{0803029A-E07F-435F-B911-70F33C97DF37}" destId="{FF181354-E6F9-42CA-8D68-1EDC0276F51C}" srcOrd="0" destOrd="0" presId="urn:microsoft.com/office/officeart/2005/8/layout/venn1"/>
    <dgm:cxn modelId="{BCA00D1F-B23D-4B96-8472-BD62F43D57F2}" type="presParOf" srcId="{0803029A-E07F-435F-B911-70F33C97DF37}" destId="{01CD2C49-47E7-4E90-A344-F4F4715CAA88}" srcOrd="1" destOrd="0" presId="urn:microsoft.com/office/officeart/2005/8/layout/venn1"/>
    <dgm:cxn modelId="{1F7EE401-A5C4-4967-A65D-661883A71E86}" type="presParOf" srcId="{0803029A-E07F-435F-B911-70F33C97DF37}" destId="{9D59ABB8-C9E5-44C9-A73F-CE5211C0F21C}" srcOrd="2" destOrd="0" presId="urn:microsoft.com/office/officeart/2005/8/layout/venn1"/>
    <dgm:cxn modelId="{18408274-FCE0-4D26-829D-14915DB97A10}" type="presParOf" srcId="{0803029A-E07F-435F-B911-70F33C97DF37}" destId="{1340E579-3DCD-4974-AC98-A8EA6529A7B3}" srcOrd="3" destOrd="0" presId="urn:microsoft.com/office/officeart/2005/8/layout/venn1"/>
    <dgm:cxn modelId="{FFC423C7-70B6-40B8-840C-110061A85CD7}" type="presParOf" srcId="{0803029A-E07F-435F-B911-70F33C97DF37}" destId="{5746F64B-9BA8-422C-A6A7-10D35D347EF8}" srcOrd="4" destOrd="0" presId="urn:microsoft.com/office/officeart/2005/8/layout/venn1"/>
    <dgm:cxn modelId="{9447449D-71F7-4FF7-AD38-6A62DBC6D6C4}" type="presParOf" srcId="{0803029A-E07F-435F-B911-70F33C97DF37}" destId="{70142FDA-4072-4E79-A7E8-13B4F8AE3750}" srcOrd="5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39CFD6-DC6F-4668-B0B7-3991532B42C4}" type="doc">
      <dgm:prSet loTypeId="urn:microsoft.com/office/officeart/2005/8/layout/matrix3" loCatId="matrix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5493F36-98CF-4CFF-AFB6-DC823933F4D8}">
      <dgm:prSet phldrT="[Text]" custT="1"/>
      <dgm:spPr>
        <a:solidFill>
          <a:srgbClr val="CC99FF"/>
        </a:solidFill>
      </dgm:spPr>
      <dgm:t>
        <a:bodyPr/>
        <a:lstStyle/>
        <a:p>
          <a:pPr rtl="1"/>
          <a:r>
            <a:rPr lang="ar-SA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التركيز على التعلم </a:t>
          </a:r>
          <a:endParaRPr lang="ar-SA" sz="3200" b="1" i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L-Mohanad Bold" pitchFamily="2" charset="-78"/>
          </a:endParaRPr>
        </a:p>
        <a:p>
          <a:pPr rtl="1"/>
          <a:r>
            <a:rPr lang="ar-SA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التركيز على التعليم القائم على نواتج التعلم </a:t>
          </a:r>
          <a:endParaRPr lang="ar-SA" sz="32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L-Mohanad Bold" pitchFamily="2" charset="-78"/>
          </a:endParaRPr>
        </a:p>
      </dgm:t>
    </dgm:pt>
    <dgm:pt modelId="{3BA92C14-342A-4C17-8702-A9A215A6971E}" type="parTrans" cxnId="{F68F90D4-6EB7-4815-B236-A1BB5D0E1338}">
      <dgm:prSet/>
      <dgm:spPr/>
      <dgm:t>
        <a:bodyPr/>
        <a:lstStyle/>
        <a:p>
          <a:pPr rtl="1"/>
          <a:endParaRPr lang="ar-SA"/>
        </a:p>
      </dgm:t>
    </dgm:pt>
    <dgm:pt modelId="{16F3B9F3-A1DC-4F28-8DC9-8E6E58FA355A}" type="sibTrans" cxnId="{F68F90D4-6EB7-4815-B236-A1BB5D0E1338}">
      <dgm:prSet/>
      <dgm:spPr/>
      <dgm:t>
        <a:bodyPr/>
        <a:lstStyle/>
        <a:p>
          <a:pPr rtl="1"/>
          <a:endParaRPr lang="ar-SA"/>
        </a:p>
      </dgm:t>
    </dgm:pt>
    <dgm:pt modelId="{296D0B9C-7230-478E-ACE8-C538DF42EF10}">
      <dgm:prSet phldrT="[Text]" custT="1"/>
      <dgm:spPr>
        <a:solidFill>
          <a:srgbClr val="CCECFF"/>
        </a:solidFill>
      </dgm:spPr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التركيز على النواتج (المخرجات) وليس المدخلات فقط</a:t>
          </a:r>
          <a:endParaRPr lang="ar-SA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L-Mohanad Bold" pitchFamily="2" charset="-78"/>
          </a:endParaRPr>
        </a:p>
      </dgm:t>
    </dgm:pt>
    <dgm:pt modelId="{1CF95E10-E198-4249-B413-C137BF0CCB1C}" type="parTrans" cxnId="{3C64CC0E-FEA5-4B91-B373-64F15920ECD6}">
      <dgm:prSet/>
      <dgm:spPr/>
      <dgm:t>
        <a:bodyPr/>
        <a:lstStyle/>
        <a:p>
          <a:pPr rtl="1"/>
          <a:endParaRPr lang="ar-SA"/>
        </a:p>
      </dgm:t>
    </dgm:pt>
    <dgm:pt modelId="{B6591717-CE7E-4C69-A3AD-B73D229639EA}" type="sibTrans" cxnId="{3C64CC0E-FEA5-4B91-B373-64F15920ECD6}">
      <dgm:prSet/>
      <dgm:spPr/>
      <dgm:t>
        <a:bodyPr/>
        <a:lstStyle/>
        <a:p>
          <a:pPr rtl="1"/>
          <a:endParaRPr lang="ar-SA"/>
        </a:p>
      </dgm:t>
    </dgm:pt>
    <dgm:pt modelId="{22001FFC-5987-4A73-9071-B30663FBAC0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L-Mohanad Bold" pitchFamily="2" charset="-78"/>
            </a:rPr>
            <a:t>ليس المطلوب كم لديك من الإمكانيات وإنما ماذا فعلت بهذه الإمكانيات  !!</a:t>
          </a:r>
          <a:endParaRPr lang="ar-SA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itchFamily="2" charset="-79"/>
            <a:cs typeface="AL-Mohanad Bold" pitchFamily="2" charset="-78"/>
          </a:endParaRPr>
        </a:p>
      </dgm:t>
    </dgm:pt>
    <dgm:pt modelId="{CB692065-F649-4832-8B41-34E0AEADDED0}" type="parTrans" cxnId="{97FF6091-9B34-4335-A78A-712B11A80EDF}">
      <dgm:prSet/>
      <dgm:spPr/>
      <dgm:t>
        <a:bodyPr/>
        <a:lstStyle/>
        <a:p>
          <a:pPr rtl="1"/>
          <a:endParaRPr lang="ar-SA"/>
        </a:p>
      </dgm:t>
    </dgm:pt>
    <dgm:pt modelId="{DE1ABAE3-323E-48A1-9805-2A237B0219CC}" type="sibTrans" cxnId="{97FF6091-9B34-4335-A78A-712B11A80EDF}">
      <dgm:prSet/>
      <dgm:spPr/>
      <dgm:t>
        <a:bodyPr/>
        <a:lstStyle/>
        <a:p>
          <a:pPr rtl="1"/>
          <a:endParaRPr lang="ar-SA"/>
        </a:p>
      </dgm:t>
    </dgm:pt>
    <dgm:pt modelId="{59313E64-DFAD-4849-A3DE-E0BB22F84D8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التركيز على الطلبة أكثر من الأساتذة</a:t>
          </a:r>
          <a:endParaRPr lang="ar-SA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L-Mohanad Bold" pitchFamily="2" charset="-78"/>
          </a:endParaRPr>
        </a:p>
      </dgm:t>
    </dgm:pt>
    <dgm:pt modelId="{2573069D-FFD8-458B-8CCC-4681155B99C9}" type="parTrans" cxnId="{0B3D87D2-1B4F-4E46-AAED-F5BEA344D089}">
      <dgm:prSet/>
      <dgm:spPr/>
      <dgm:t>
        <a:bodyPr/>
        <a:lstStyle/>
        <a:p>
          <a:pPr rtl="1"/>
          <a:endParaRPr lang="ar-SA"/>
        </a:p>
      </dgm:t>
    </dgm:pt>
    <dgm:pt modelId="{CA8196F6-FA7D-4F93-9719-B9C1E02571DC}" type="sibTrans" cxnId="{0B3D87D2-1B4F-4E46-AAED-F5BEA344D089}">
      <dgm:prSet/>
      <dgm:spPr/>
      <dgm:t>
        <a:bodyPr/>
        <a:lstStyle/>
        <a:p>
          <a:pPr rtl="1"/>
          <a:endParaRPr lang="ar-SA"/>
        </a:p>
      </dgm:t>
    </dgm:pt>
    <dgm:pt modelId="{4FD73FD6-0306-48D0-ABD4-098EA855D468}" type="pres">
      <dgm:prSet presAssocID="{5139CFD6-DC6F-4668-B0B7-3991532B42C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4B956D7-E72D-465E-8CFC-CCA4EBBC590D}" type="pres">
      <dgm:prSet presAssocID="{5139CFD6-DC6F-4668-B0B7-3991532B42C4}" presName="diamond" presStyleLbl="bgShp" presStyleIdx="0" presStyleCnt="1"/>
      <dgm:spPr/>
      <dgm:t>
        <a:bodyPr/>
        <a:lstStyle/>
        <a:p>
          <a:pPr rtl="1"/>
          <a:endParaRPr lang="ar-SA"/>
        </a:p>
      </dgm:t>
    </dgm:pt>
    <dgm:pt modelId="{3728DF47-5F2F-44BA-99A1-303DBEFDCC5B}" type="pres">
      <dgm:prSet presAssocID="{5139CFD6-DC6F-4668-B0B7-3991532B42C4}" presName="quad1" presStyleLbl="node1" presStyleIdx="0" presStyleCnt="4" custScaleX="196162" custScaleY="116814" custLinFactNeighborX="-57697" custLinFactNeighborY="-7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6E86DC6-B755-4913-8CFD-DEA8D2D14004}" type="pres">
      <dgm:prSet presAssocID="{5139CFD6-DC6F-4668-B0B7-3991532B42C4}" presName="quad2" presStyleLbl="node1" presStyleIdx="1" presStyleCnt="4" custScaleX="182945" custLinFactNeighborX="64097" custLinFactNeighborY="-7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BCDBED8-AD7B-41F3-9A99-524C10E69113}" type="pres">
      <dgm:prSet presAssocID="{5139CFD6-DC6F-4668-B0B7-3991532B42C4}" presName="quad3" presStyleLbl="node1" presStyleIdx="2" presStyleCnt="4" custScaleX="193662" custLinFactNeighborX="-63103" custLinFactNeighborY="-17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6FBC93B-B31F-458A-84E8-379969CCEECD}" type="pres">
      <dgm:prSet presAssocID="{5139CFD6-DC6F-4668-B0B7-3991532B42C4}" presName="quad4" presStyleLbl="node1" presStyleIdx="3" presStyleCnt="4" custScaleX="180469" custLinFactNeighborX="67062" custLinFactNeighborY="2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EF95834-059C-47C9-A97C-5314BECAA2FA}" type="presOf" srcId="{55493F36-98CF-4CFF-AFB6-DC823933F4D8}" destId="{3728DF47-5F2F-44BA-99A1-303DBEFDCC5B}" srcOrd="0" destOrd="0" presId="urn:microsoft.com/office/officeart/2005/8/layout/matrix3"/>
    <dgm:cxn modelId="{F29ECDDB-2AD0-421C-B2D2-1615DA601F34}" type="presOf" srcId="{59313E64-DFAD-4849-A3DE-E0BB22F84D8B}" destId="{A6FBC93B-B31F-458A-84E8-379969CCEECD}" srcOrd="0" destOrd="0" presId="urn:microsoft.com/office/officeart/2005/8/layout/matrix3"/>
    <dgm:cxn modelId="{4D8100AD-F016-4389-BA04-1206FC6F73F3}" type="presOf" srcId="{5139CFD6-DC6F-4668-B0B7-3991532B42C4}" destId="{4FD73FD6-0306-48D0-ABD4-098EA855D468}" srcOrd="0" destOrd="0" presId="urn:microsoft.com/office/officeart/2005/8/layout/matrix3"/>
    <dgm:cxn modelId="{0B3D87D2-1B4F-4E46-AAED-F5BEA344D089}" srcId="{5139CFD6-DC6F-4668-B0B7-3991532B42C4}" destId="{59313E64-DFAD-4849-A3DE-E0BB22F84D8B}" srcOrd="3" destOrd="0" parTransId="{2573069D-FFD8-458B-8CCC-4681155B99C9}" sibTransId="{CA8196F6-FA7D-4F93-9719-B9C1E02571DC}"/>
    <dgm:cxn modelId="{66D36AC4-8429-4941-B812-5AC0DE02CF5F}" type="presOf" srcId="{296D0B9C-7230-478E-ACE8-C538DF42EF10}" destId="{A6E86DC6-B755-4913-8CFD-DEA8D2D14004}" srcOrd="0" destOrd="0" presId="urn:microsoft.com/office/officeart/2005/8/layout/matrix3"/>
    <dgm:cxn modelId="{4371C856-20AE-4D19-9ACD-D9946FC5331F}" type="presOf" srcId="{22001FFC-5987-4A73-9071-B30663FBAC07}" destId="{8BCDBED8-AD7B-41F3-9A99-524C10E69113}" srcOrd="0" destOrd="0" presId="urn:microsoft.com/office/officeart/2005/8/layout/matrix3"/>
    <dgm:cxn modelId="{F68F90D4-6EB7-4815-B236-A1BB5D0E1338}" srcId="{5139CFD6-DC6F-4668-B0B7-3991532B42C4}" destId="{55493F36-98CF-4CFF-AFB6-DC823933F4D8}" srcOrd="0" destOrd="0" parTransId="{3BA92C14-342A-4C17-8702-A9A215A6971E}" sibTransId="{16F3B9F3-A1DC-4F28-8DC9-8E6E58FA355A}"/>
    <dgm:cxn modelId="{3C64CC0E-FEA5-4B91-B373-64F15920ECD6}" srcId="{5139CFD6-DC6F-4668-B0B7-3991532B42C4}" destId="{296D0B9C-7230-478E-ACE8-C538DF42EF10}" srcOrd="1" destOrd="0" parTransId="{1CF95E10-E198-4249-B413-C137BF0CCB1C}" sibTransId="{B6591717-CE7E-4C69-A3AD-B73D229639EA}"/>
    <dgm:cxn modelId="{97FF6091-9B34-4335-A78A-712B11A80EDF}" srcId="{5139CFD6-DC6F-4668-B0B7-3991532B42C4}" destId="{22001FFC-5987-4A73-9071-B30663FBAC07}" srcOrd="2" destOrd="0" parTransId="{CB692065-F649-4832-8B41-34E0AEADDED0}" sibTransId="{DE1ABAE3-323E-48A1-9805-2A237B0219CC}"/>
    <dgm:cxn modelId="{A7BFDA9D-6233-4FD7-A262-B9D28A9A6A3E}" type="presParOf" srcId="{4FD73FD6-0306-48D0-ABD4-098EA855D468}" destId="{D4B956D7-E72D-465E-8CFC-CCA4EBBC590D}" srcOrd="0" destOrd="0" presId="urn:microsoft.com/office/officeart/2005/8/layout/matrix3"/>
    <dgm:cxn modelId="{C8AEF36E-80F7-42FD-8AC8-933C9B3775AD}" type="presParOf" srcId="{4FD73FD6-0306-48D0-ABD4-098EA855D468}" destId="{3728DF47-5F2F-44BA-99A1-303DBEFDCC5B}" srcOrd="1" destOrd="0" presId="urn:microsoft.com/office/officeart/2005/8/layout/matrix3"/>
    <dgm:cxn modelId="{91DB9C38-785D-4191-B56A-402C8032F03B}" type="presParOf" srcId="{4FD73FD6-0306-48D0-ABD4-098EA855D468}" destId="{A6E86DC6-B755-4913-8CFD-DEA8D2D14004}" srcOrd="2" destOrd="0" presId="urn:microsoft.com/office/officeart/2005/8/layout/matrix3"/>
    <dgm:cxn modelId="{400B0952-6B17-4F91-9BC0-5ED43EFF2356}" type="presParOf" srcId="{4FD73FD6-0306-48D0-ABD4-098EA855D468}" destId="{8BCDBED8-AD7B-41F3-9A99-524C10E69113}" srcOrd="3" destOrd="0" presId="urn:microsoft.com/office/officeart/2005/8/layout/matrix3"/>
    <dgm:cxn modelId="{1701148D-1959-4033-B722-3344E9910786}" type="presParOf" srcId="{4FD73FD6-0306-48D0-ABD4-098EA855D468}" destId="{A6FBC93B-B31F-458A-84E8-379969CCEECD}" srcOrd="4" destOrd="0" presId="urn:microsoft.com/office/officeart/2005/8/layout/matrix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5C8B31-7EC4-4C03-AA0F-9A32CB8EFC21}" type="doc">
      <dgm:prSet loTypeId="urn:microsoft.com/office/officeart/2005/8/layout/arrow2" loCatId="process" qsTypeId="urn:microsoft.com/office/officeart/2005/8/quickstyle/3d8" qsCatId="3D" csTypeId="urn:microsoft.com/office/officeart/2005/8/colors/colorful2" csCatId="colorful" phldr="1"/>
      <dgm:spPr/>
    </dgm:pt>
    <dgm:pt modelId="{2C8F4B75-8A75-446F-940E-1B284A7C87A0}">
      <dgm:prSet phldrT="[نص]" custT="1"/>
      <dgm:spPr/>
      <dgm:t>
        <a:bodyPr/>
        <a:lstStyle/>
        <a:p>
          <a:pPr algn="ctr" rtl="1"/>
          <a:r>
            <a:rPr lang="ar-S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الإدارة</a:t>
          </a:r>
        </a:p>
        <a:p>
          <a:pPr algn="ctr" rtl="1"/>
          <a:r>
            <a:rPr lang="ar-S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التأسيس والتغيير</a:t>
          </a:r>
        </a:p>
        <a:p>
          <a:pPr algn="ctr" rtl="1"/>
          <a:r>
            <a:rPr lang="ar-S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وفق مبادئ وأسس الجودة الشاملة   </a:t>
          </a:r>
          <a:endParaRPr lang="ar-S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EC1D1B-023F-416E-B47E-B5D848AC425E}" type="parTrans" cxnId="{C94D06CD-F507-4FA7-96DC-5AB6C5657742}">
      <dgm:prSet/>
      <dgm:spPr/>
      <dgm:t>
        <a:bodyPr/>
        <a:lstStyle/>
        <a:p>
          <a:pPr rtl="1"/>
          <a:endParaRPr lang="ar-SA"/>
        </a:p>
      </dgm:t>
    </dgm:pt>
    <dgm:pt modelId="{A0084F78-A645-4F02-BD4A-97EFE7273EDF}" type="sibTrans" cxnId="{C94D06CD-F507-4FA7-96DC-5AB6C5657742}">
      <dgm:prSet/>
      <dgm:spPr/>
      <dgm:t>
        <a:bodyPr/>
        <a:lstStyle/>
        <a:p>
          <a:pPr rtl="1"/>
          <a:endParaRPr lang="ar-SA"/>
        </a:p>
      </dgm:t>
    </dgm:pt>
    <dgm:pt modelId="{EC4D4144-6B8E-4190-948E-73622C029B3B}">
      <dgm:prSet phldrT="[نص]" custT="1"/>
      <dgm:spPr/>
      <dgm:t>
        <a:bodyPr/>
        <a:lstStyle/>
        <a:p>
          <a:pPr rtl="1"/>
          <a:r>
            <a:rPr lang="ar-SA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المشاركة</a:t>
          </a:r>
          <a:r>
            <a:rPr lang="ar-SA" sz="2400" smtClean="0"/>
            <a:t> </a:t>
          </a:r>
          <a:endParaRPr lang="ar-SA" sz="2400" dirty="0"/>
        </a:p>
      </dgm:t>
    </dgm:pt>
    <dgm:pt modelId="{62B687BE-0998-4054-8CC4-18F3019F03FA}" type="parTrans" cxnId="{66EC2D81-2CE5-417E-80E6-DF779E43F3C8}">
      <dgm:prSet/>
      <dgm:spPr/>
      <dgm:t>
        <a:bodyPr/>
        <a:lstStyle/>
        <a:p>
          <a:pPr rtl="1"/>
          <a:endParaRPr lang="ar-SA"/>
        </a:p>
      </dgm:t>
    </dgm:pt>
    <dgm:pt modelId="{D9C227D0-5909-4BAD-A3B4-0504C97976F4}" type="sibTrans" cxnId="{66EC2D81-2CE5-417E-80E6-DF779E43F3C8}">
      <dgm:prSet/>
      <dgm:spPr/>
      <dgm:t>
        <a:bodyPr/>
        <a:lstStyle/>
        <a:p>
          <a:pPr rtl="1"/>
          <a:endParaRPr lang="ar-SA"/>
        </a:p>
      </dgm:t>
    </dgm:pt>
    <dgm:pt modelId="{E0F1084D-E2D0-4E3E-9D8A-B66F0336E5C0}">
      <dgm:prSet phldrT="[نص]" custT="1"/>
      <dgm:spPr/>
      <dgm:t>
        <a:bodyPr/>
        <a:lstStyle/>
        <a:p>
          <a:pPr algn="r" rtl="1"/>
          <a:r>
            <a: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الاستدامة</a:t>
          </a:r>
        </a:p>
        <a:p>
          <a:pPr algn="r" rtl="1"/>
          <a:r>
            <a: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الدعم </a:t>
          </a:r>
        </a:p>
        <a:p>
          <a:pPr algn="r" rtl="1"/>
          <a:r>
            <a: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الإمكانيات </a:t>
          </a:r>
        </a:p>
        <a:p>
          <a:pPr algn="r" rtl="1"/>
          <a:r>
            <a: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التغيير </a:t>
          </a:r>
        </a:p>
        <a:p>
          <a:pPr algn="r" rtl="1"/>
          <a:r>
            <a: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التحسين والتطوير المستمر</a:t>
          </a:r>
          <a:endParaRPr lang="ar-SA" sz="2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CA20B5-47C6-4FA7-98DA-ACFE5A08AE8E}" type="parTrans" cxnId="{F8FDD863-3F77-48DA-9E24-D583E681B3F1}">
      <dgm:prSet/>
      <dgm:spPr/>
      <dgm:t>
        <a:bodyPr/>
        <a:lstStyle/>
        <a:p>
          <a:pPr rtl="1"/>
          <a:endParaRPr lang="ar-SA"/>
        </a:p>
      </dgm:t>
    </dgm:pt>
    <dgm:pt modelId="{0E7850A8-0D4A-4C5C-AD8C-F1A83FF58CF3}" type="sibTrans" cxnId="{F8FDD863-3F77-48DA-9E24-D583E681B3F1}">
      <dgm:prSet/>
      <dgm:spPr/>
      <dgm:t>
        <a:bodyPr/>
        <a:lstStyle/>
        <a:p>
          <a:pPr rtl="1"/>
          <a:endParaRPr lang="ar-SA"/>
        </a:p>
      </dgm:t>
    </dgm:pt>
    <dgm:pt modelId="{D1CFFAFE-2F9D-49D2-986D-0B4BCAB13F88}" type="pres">
      <dgm:prSet presAssocID="{035C8B31-7EC4-4C03-AA0F-9A32CB8EFC21}" presName="arrowDiagram" presStyleCnt="0">
        <dgm:presLayoutVars>
          <dgm:chMax val="5"/>
          <dgm:dir/>
          <dgm:resizeHandles val="exact"/>
        </dgm:presLayoutVars>
      </dgm:prSet>
      <dgm:spPr/>
    </dgm:pt>
    <dgm:pt modelId="{54F0EA0D-B676-4F8F-9760-53D2D67A84C9}" type="pres">
      <dgm:prSet presAssocID="{035C8B31-7EC4-4C03-AA0F-9A32CB8EFC21}" presName="arrow" presStyleLbl="bgShp" presStyleIdx="0" presStyleCnt="1"/>
      <dgm:spPr/>
    </dgm:pt>
    <dgm:pt modelId="{91511506-9E4B-4491-8914-D1CC2366437C}" type="pres">
      <dgm:prSet presAssocID="{035C8B31-7EC4-4C03-AA0F-9A32CB8EFC21}" presName="arrowDiagram3" presStyleCnt="0"/>
      <dgm:spPr/>
    </dgm:pt>
    <dgm:pt modelId="{38EE61CF-2C26-49A9-96C6-0A18580F2494}" type="pres">
      <dgm:prSet presAssocID="{2C8F4B75-8A75-446F-940E-1B284A7C87A0}" presName="bullet3a" presStyleLbl="node1" presStyleIdx="0" presStyleCnt="3"/>
      <dgm:spPr/>
    </dgm:pt>
    <dgm:pt modelId="{231D2B3B-0B75-488D-9A16-F7797F2447A4}" type="pres">
      <dgm:prSet presAssocID="{2C8F4B75-8A75-446F-940E-1B284A7C87A0}" presName="textBox3a" presStyleLbl="revTx" presStyleIdx="0" presStyleCnt="3" custScaleX="225844" custLinFactNeighborX="-11205" custLinFactNeighborY="1232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9CC5EB0-41D4-4B1C-9B94-F4D28193B59E}" type="pres">
      <dgm:prSet presAssocID="{EC4D4144-6B8E-4190-948E-73622C029B3B}" presName="bullet3b" presStyleLbl="node1" presStyleIdx="1" presStyleCnt="3" custScaleX="93451" custScaleY="104531"/>
      <dgm:spPr/>
    </dgm:pt>
    <dgm:pt modelId="{334C5CAE-DEFD-428B-B5F4-21444DC86F2F}" type="pres">
      <dgm:prSet presAssocID="{EC4D4144-6B8E-4190-948E-73622C029B3B}" presName="textBox3b" presStyleLbl="revTx" presStyleIdx="1" presStyleCnt="3" custScaleX="87908" custScaleY="16222" custLinFactNeighborX="-16736" custLinFactNeighborY="-2306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5B5EE2D-6028-44CF-81CE-650BC2C18EC4}" type="pres">
      <dgm:prSet presAssocID="{E0F1084D-E2D0-4E3E-9D8A-B66F0336E5C0}" presName="bullet3c" presStyleLbl="node1" presStyleIdx="2" presStyleCnt="3"/>
      <dgm:spPr/>
    </dgm:pt>
    <dgm:pt modelId="{0D8B95AF-89B3-4F41-A634-92B94BEE44B2}" type="pres">
      <dgm:prSet presAssocID="{E0F1084D-E2D0-4E3E-9D8A-B66F0336E5C0}" presName="textBox3c" presStyleLbl="revTx" presStyleIdx="2" presStyleCnt="3" custScaleX="104248" custScaleY="76048" custLinFactNeighborX="-25776" custLinFactNeighborY="-34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FF1E7CA-771C-4ADC-9FAE-3F0DDDC4D7F9}" type="presOf" srcId="{E0F1084D-E2D0-4E3E-9D8A-B66F0336E5C0}" destId="{0D8B95AF-89B3-4F41-A634-92B94BEE44B2}" srcOrd="0" destOrd="0" presId="urn:microsoft.com/office/officeart/2005/8/layout/arrow2"/>
    <dgm:cxn modelId="{27DD83E8-9931-42FC-86BF-5EEFAEC23108}" type="presOf" srcId="{EC4D4144-6B8E-4190-948E-73622C029B3B}" destId="{334C5CAE-DEFD-428B-B5F4-21444DC86F2F}" srcOrd="0" destOrd="0" presId="urn:microsoft.com/office/officeart/2005/8/layout/arrow2"/>
    <dgm:cxn modelId="{EEE71852-5C49-4192-A6B2-F21434CF503E}" type="presOf" srcId="{035C8B31-7EC4-4C03-AA0F-9A32CB8EFC21}" destId="{D1CFFAFE-2F9D-49D2-986D-0B4BCAB13F88}" srcOrd="0" destOrd="0" presId="urn:microsoft.com/office/officeart/2005/8/layout/arrow2"/>
    <dgm:cxn modelId="{66EC2D81-2CE5-417E-80E6-DF779E43F3C8}" srcId="{035C8B31-7EC4-4C03-AA0F-9A32CB8EFC21}" destId="{EC4D4144-6B8E-4190-948E-73622C029B3B}" srcOrd="1" destOrd="0" parTransId="{62B687BE-0998-4054-8CC4-18F3019F03FA}" sibTransId="{D9C227D0-5909-4BAD-A3B4-0504C97976F4}"/>
    <dgm:cxn modelId="{F8FDD863-3F77-48DA-9E24-D583E681B3F1}" srcId="{035C8B31-7EC4-4C03-AA0F-9A32CB8EFC21}" destId="{E0F1084D-E2D0-4E3E-9D8A-B66F0336E5C0}" srcOrd="2" destOrd="0" parTransId="{FECA20B5-47C6-4FA7-98DA-ACFE5A08AE8E}" sibTransId="{0E7850A8-0D4A-4C5C-AD8C-F1A83FF58CF3}"/>
    <dgm:cxn modelId="{DB42535A-C39E-4DA5-A254-71B904184810}" type="presOf" srcId="{2C8F4B75-8A75-446F-940E-1B284A7C87A0}" destId="{231D2B3B-0B75-488D-9A16-F7797F2447A4}" srcOrd="0" destOrd="0" presId="urn:microsoft.com/office/officeart/2005/8/layout/arrow2"/>
    <dgm:cxn modelId="{C94D06CD-F507-4FA7-96DC-5AB6C5657742}" srcId="{035C8B31-7EC4-4C03-AA0F-9A32CB8EFC21}" destId="{2C8F4B75-8A75-446F-940E-1B284A7C87A0}" srcOrd="0" destOrd="0" parTransId="{6CEC1D1B-023F-416E-B47E-B5D848AC425E}" sibTransId="{A0084F78-A645-4F02-BD4A-97EFE7273EDF}"/>
    <dgm:cxn modelId="{4EB323DF-8D4E-4993-936B-8CECFACE2B73}" type="presParOf" srcId="{D1CFFAFE-2F9D-49D2-986D-0B4BCAB13F88}" destId="{54F0EA0D-B676-4F8F-9760-53D2D67A84C9}" srcOrd="0" destOrd="0" presId="urn:microsoft.com/office/officeart/2005/8/layout/arrow2"/>
    <dgm:cxn modelId="{79C11074-C17B-4FAE-9482-6D4E10437157}" type="presParOf" srcId="{D1CFFAFE-2F9D-49D2-986D-0B4BCAB13F88}" destId="{91511506-9E4B-4491-8914-D1CC2366437C}" srcOrd="1" destOrd="0" presId="urn:microsoft.com/office/officeart/2005/8/layout/arrow2"/>
    <dgm:cxn modelId="{D12E41EC-6F12-41BD-989B-77E57BEAF102}" type="presParOf" srcId="{91511506-9E4B-4491-8914-D1CC2366437C}" destId="{38EE61CF-2C26-49A9-96C6-0A18580F2494}" srcOrd="0" destOrd="0" presId="urn:microsoft.com/office/officeart/2005/8/layout/arrow2"/>
    <dgm:cxn modelId="{F4C579C1-56E7-4E76-B2B5-6F4A4E5B890E}" type="presParOf" srcId="{91511506-9E4B-4491-8914-D1CC2366437C}" destId="{231D2B3B-0B75-488D-9A16-F7797F2447A4}" srcOrd="1" destOrd="0" presId="urn:microsoft.com/office/officeart/2005/8/layout/arrow2"/>
    <dgm:cxn modelId="{BF93BFF8-56CB-4741-89CC-CA801CDCCECB}" type="presParOf" srcId="{91511506-9E4B-4491-8914-D1CC2366437C}" destId="{19CC5EB0-41D4-4B1C-9B94-F4D28193B59E}" srcOrd="2" destOrd="0" presId="urn:microsoft.com/office/officeart/2005/8/layout/arrow2"/>
    <dgm:cxn modelId="{C664F2E5-296F-436A-BF0F-ABFDEDA42A82}" type="presParOf" srcId="{91511506-9E4B-4491-8914-D1CC2366437C}" destId="{334C5CAE-DEFD-428B-B5F4-21444DC86F2F}" srcOrd="3" destOrd="0" presId="urn:microsoft.com/office/officeart/2005/8/layout/arrow2"/>
    <dgm:cxn modelId="{3575312E-CA15-48A2-8F09-E863E6B5AAEF}" type="presParOf" srcId="{91511506-9E4B-4491-8914-D1CC2366437C}" destId="{25B5EE2D-6028-44CF-81CE-650BC2C18EC4}" srcOrd="4" destOrd="0" presId="urn:microsoft.com/office/officeart/2005/8/layout/arrow2"/>
    <dgm:cxn modelId="{63311919-224B-4615-AB48-67CA2E3AA204}" type="presParOf" srcId="{91511506-9E4B-4491-8914-D1CC2366437C}" destId="{0D8B95AF-89B3-4F41-A634-92B94BEE44B2}" srcOrd="5" destOrd="0" presId="urn:microsoft.com/office/officeart/2005/8/layout/arrow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9D1D28-05ED-4DDD-80AF-8BF8BAF8268B}" type="doc">
      <dgm:prSet loTypeId="urn:microsoft.com/office/officeart/2005/8/layout/cycle3" loCatId="cycle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E63BE661-5655-4C57-87C1-7157CC6B9636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تخطيط الجودة </a:t>
          </a:r>
          <a:endParaRPr lang="ar-SA" sz="2800" b="1" dirty="0">
            <a:solidFill>
              <a:schemeClr val="tx1"/>
            </a:solidFill>
          </a:endParaRPr>
        </a:p>
      </dgm:t>
    </dgm:pt>
    <dgm:pt modelId="{458BE30B-F1C9-4677-8245-86450F8E8E8B}" type="parTrans" cxnId="{7AB0F877-1061-4E0D-A56F-2D51711B118B}">
      <dgm:prSet/>
      <dgm:spPr/>
      <dgm:t>
        <a:bodyPr/>
        <a:lstStyle/>
        <a:p>
          <a:pPr rtl="1"/>
          <a:endParaRPr lang="ar-SA"/>
        </a:p>
      </dgm:t>
    </dgm:pt>
    <dgm:pt modelId="{A2FB2076-8B53-497B-B3FF-8C75F77FDDFB}" type="sibTrans" cxnId="{7AB0F877-1061-4E0D-A56F-2D51711B118B}">
      <dgm:prSet/>
      <dgm:spPr/>
      <dgm:t>
        <a:bodyPr/>
        <a:lstStyle/>
        <a:p>
          <a:pPr rtl="1"/>
          <a:endParaRPr lang="ar-SA"/>
        </a:p>
      </dgm:t>
    </dgm:pt>
    <dgm:pt modelId="{CDC0B2E0-DD3F-412E-B724-500A4653D740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ضمان الجودة</a:t>
          </a:r>
        </a:p>
        <a:p>
          <a:pPr rtl="1"/>
          <a:r>
            <a:rPr lang="ar-SA" sz="2800" b="1" dirty="0" smtClean="0">
              <a:solidFill>
                <a:schemeClr val="tx1"/>
              </a:solidFill>
            </a:rPr>
            <a:t>الداخلي / الخارجي  </a:t>
          </a:r>
          <a:endParaRPr lang="ar-SA" sz="2800" b="1" dirty="0">
            <a:solidFill>
              <a:schemeClr val="tx1"/>
            </a:solidFill>
          </a:endParaRPr>
        </a:p>
      </dgm:t>
    </dgm:pt>
    <dgm:pt modelId="{0807856E-745A-4333-94A5-C90FDCD83CD4}" type="parTrans" cxnId="{E8648773-B31A-401F-80F1-DA5ED6B9C738}">
      <dgm:prSet/>
      <dgm:spPr/>
      <dgm:t>
        <a:bodyPr/>
        <a:lstStyle/>
        <a:p>
          <a:pPr rtl="1"/>
          <a:endParaRPr lang="ar-SA"/>
        </a:p>
      </dgm:t>
    </dgm:pt>
    <dgm:pt modelId="{09A92C4B-93A2-42A5-8A84-3CBDCCFBE230}" type="sibTrans" cxnId="{E8648773-B31A-401F-80F1-DA5ED6B9C738}">
      <dgm:prSet/>
      <dgm:spPr/>
      <dgm:t>
        <a:bodyPr/>
        <a:lstStyle/>
        <a:p>
          <a:pPr rtl="1"/>
          <a:endParaRPr lang="ar-SA"/>
        </a:p>
      </dgm:t>
    </dgm:pt>
    <dgm:pt modelId="{82E78CFA-A64B-45C8-8937-D38AA998F226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ضبط الجودة </a:t>
          </a:r>
          <a:endParaRPr lang="ar-SA" sz="2800" b="1" dirty="0">
            <a:solidFill>
              <a:schemeClr val="tx1"/>
            </a:solidFill>
          </a:endParaRPr>
        </a:p>
      </dgm:t>
    </dgm:pt>
    <dgm:pt modelId="{3A2D35EE-85C3-4F5E-8559-26384355996F}" type="parTrans" cxnId="{8EEF4521-5A53-4580-8799-B10F64F07A17}">
      <dgm:prSet/>
      <dgm:spPr/>
      <dgm:t>
        <a:bodyPr/>
        <a:lstStyle/>
        <a:p>
          <a:pPr rtl="1"/>
          <a:endParaRPr lang="ar-SA"/>
        </a:p>
      </dgm:t>
    </dgm:pt>
    <dgm:pt modelId="{FFEB6F8F-3D05-4643-B13E-93A2F5FEDF59}" type="sibTrans" cxnId="{8EEF4521-5A53-4580-8799-B10F64F07A17}">
      <dgm:prSet/>
      <dgm:spPr/>
      <dgm:t>
        <a:bodyPr/>
        <a:lstStyle/>
        <a:p>
          <a:pPr rtl="1"/>
          <a:endParaRPr lang="ar-SA"/>
        </a:p>
      </dgm:t>
    </dgm:pt>
    <dgm:pt modelId="{F87DE728-ADF6-4BF9-8CFA-A3B86C85FA4E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تحسين الجودة </a:t>
          </a:r>
          <a:endParaRPr lang="ar-SA" sz="2800" b="1" dirty="0">
            <a:solidFill>
              <a:schemeClr val="tx1"/>
            </a:solidFill>
          </a:endParaRPr>
        </a:p>
      </dgm:t>
    </dgm:pt>
    <dgm:pt modelId="{50C7ECF1-06DA-43E0-9DE5-3F145B0281D6}" type="parTrans" cxnId="{EC34E75E-742D-404E-BF13-60CB4FF01F64}">
      <dgm:prSet/>
      <dgm:spPr/>
      <dgm:t>
        <a:bodyPr/>
        <a:lstStyle/>
        <a:p>
          <a:pPr rtl="1"/>
          <a:endParaRPr lang="ar-SA"/>
        </a:p>
      </dgm:t>
    </dgm:pt>
    <dgm:pt modelId="{F10EE355-2570-4BAB-8B52-7079B8B888FD}" type="sibTrans" cxnId="{EC34E75E-742D-404E-BF13-60CB4FF01F64}">
      <dgm:prSet/>
      <dgm:spPr/>
      <dgm:t>
        <a:bodyPr/>
        <a:lstStyle/>
        <a:p>
          <a:pPr rtl="1"/>
          <a:endParaRPr lang="ar-SA"/>
        </a:p>
      </dgm:t>
    </dgm:pt>
    <dgm:pt modelId="{182B39BB-4AE7-45DA-AF89-70BF2B1CF227}" type="pres">
      <dgm:prSet presAssocID="{A09D1D28-05ED-4DDD-80AF-8BF8BAF826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5F3057A-3215-4852-A105-35B0E77A315A}" type="pres">
      <dgm:prSet presAssocID="{A09D1D28-05ED-4DDD-80AF-8BF8BAF8268B}" presName="cycle" presStyleCnt="0"/>
      <dgm:spPr/>
      <dgm:t>
        <a:bodyPr/>
        <a:lstStyle/>
        <a:p>
          <a:pPr rtl="1"/>
          <a:endParaRPr lang="ar-SA"/>
        </a:p>
      </dgm:t>
    </dgm:pt>
    <dgm:pt modelId="{B3FB39DA-62A5-48F3-9EA9-ED6703E96754}" type="pres">
      <dgm:prSet presAssocID="{E63BE661-5655-4C57-87C1-7157CC6B9636}" presName="nodeFirstNode" presStyleLbl="node1" presStyleIdx="0" presStyleCnt="4" custScaleX="78364" custScaleY="7442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DAA07A0-D0C9-4B64-B2D7-AFC12D13664A}" type="pres">
      <dgm:prSet presAssocID="{A2FB2076-8B53-497B-B3FF-8C75F77FDDFB}" presName="sibTransFirstNode" presStyleLbl="bgShp" presStyleIdx="0" presStyleCnt="1"/>
      <dgm:spPr/>
      <dgm:t>
        <a:bodyPr/>
        <a:lstStyle/>
        <a:p>
          <a:pPr rtl="1"/>
          <a:endParaRPr lang="ar-SA"/>
        </a:p>
      </dgm:t>
    </dgm:pt>
    <dgm:pt modelId="{2D43F74E-903C-4085-BD1F-C4AAD0AF0C64}" type="pres">
      <dgm:prSet presAssocID="{CDC0B2E0-DD3F-412E-B724-500A4653D740}" presName="nodeFollowingNodes" presStyleLbl="node1" presStyleIdx="1" presStyleCnt="4" custScaleX="94714" custScaleY="75104" custRadScaleRad="111611" custRadScaleInc="-205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914BE2-E8AA-4D75-8D29-01D100AA1061}" type="pres">
      <dgm:prSet presAssocID="{82E78CFA-A64B-45C8-8937-D38AA998F226}" presName="nodeFollowingNodes" presStyleLbl="node1" presStyleIdx="2" presStyleCnt="4" custScaleX="60675" custScaleY="66287" custRadScaleRad="110407" custRadScaleInc="-67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C60773C-7DB1-493B-A210-69E9A7E1CEB8}" type="pres">
      <dgm:prSet presAssocID="{F87DE728-ADF6-4BF9-8CFA-A3B86C85FA4E}" presName="nodeFollowingNodes" presStyleLbl="node1" presStyleIdx="3" presStyleCnt="4" custScaleX="73520" custScaleY="84516" custRadScaleRad="113209" custRadScaleInc="-97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BBB8C21-E16B-4E88-BFAA-AB4D98B32B6E}" type="presOf" srcId="{A09D1D28-05ED-4DDD-80AF-8BF8BAF8268B}" destId="{182B39BB-4AE7-45DA-AF89-70BF2B1CF227}" srcOrd="0" destOrd="0" presId="urn:microsoft.com/office/officeart/2005/8/layout/cycle3"/>
    <dgm:cxn modelId="{E8648773-B31A-401F-80F1-DA5ED6B9C738}" srcId="{A09D1D28-05ED-4DDD-80AF-8BF8BAF8268B}" destId="{CDC0B2E0-DD3F-412E-B724-500A4653D740}" srcOrd="1" destOrd="0" parTransId="{0807856E-745A-4333-94A5-C90FDCD83CD4}" sibTransId="{09A92C4B-93A2-42A5-8A84-3CBDCCFBE230}"/>
    <dgm:cxn modelId="{2F88F268-109F-455F-B31A-4EC84509AE49}" type="presOf" srcId="{E63BE661-5655-4C57-87C1-7157CC6B9636}" destId="{B3FB39DA-62A5-48F3-9EA9-ED6703E96754}" srcOrd="0" destOrd="0" presId="urn:microsoft.com/office/officeart/2005/8/layout/cycle3"/>
    <dgm:cxn modelId="{EC34E75E-742D-404E-BF13-60CB4FF01F64}" srcId="{A09D1D28-05ED-4DDD-80AF-8BF8BAF8268B}" destId="{F87DE728-ADF6-4BF9-8CFA-A3B86C85FA4E}" srcOrd="3" destOrd="0" parTransId="{50C7ECF1-06DA-43E0-9DE5-3F145B0281D6}" sibTransId="{F10EE355-2570-4BAB-8B52-7079B8B888FD}"/>
    <dgm:cxn modelId="{7AB0F877-1061-4E0D-A56F-2D51711B118B}" srcId="{A09D1D28-05ED-4DDD-80AF-8BF8BAF8268B}" destId="{E63BE661-5655-4C57-87C1-7157CC6B9636}" srcOrd="0" destOrd="0" parTransId="{458BE30B-F1C9-4677-8245-86450F8E8E8B}" sibTransId="{A2FB2076-8B53-497B-B3FF-8C75F77FDDFB}"/>
    <dgm:cxn modelId="{8EEF4521-5A53-4580-8799-B10F64F07A17}" srcId="{A09D1D28-05ED-4DDD-80AF-8BF8BAF8268B}" destId="{82E78CFA-A64B-45C8-8937-D38AA998F226}" srcOrd="2" destOrd="0" parTransId="{3A2D35EE-85C3-4F5E-8559-26384355996F}" sibTransId="{FFEB6F8F-3D05-4643-B13E-93A2F5FEDF59}"/>
    <dgm:cxn modelId="{638B3813-AC21-4C52-8139-97CAB6792A99}" type="presOf" srcId="{CDC0B2E0-DD3F-412E-B724-500A4653D740}" destId="{2D43F74E-903C-4085-BD1F-C4AAD0AF0C64}" srcOrd="0" destOrd="0" presId="urn:microsoft.com/office/officeart/2005/8/layout/cycle3"/>
    <dgm:cxn modelId="{58B7DF85-7D0A-41A6-BBC5-07994CC88321}" type="presOf" srcId="{F87DE728-ADF6-4BF9-8CFA-A3B86C85FA4E}" destId="{0C60773C-7DB1-493B-A210-69E9A7E1CEB8}" srcOrd="0" destOrd="0" presId="urn:microsoft.com/office/officeart/2005/8/layout/cycle3"/>
    <dgm:cxn modelId="{77ADF5DB-1263-499B-BD1D-19734FF11B44}" type="presOf" srcId="{A2FB2076-8B53-497B-B3FF-8C75F77FDDFB}" destId="{1DAA07A0-D0C9-4B64-B2D7-AFC12D13664A}" srcOrd="0" destOrd="0" presId="urn:microsoft.com/office/officeart/2005/8/layout/cycle3"/>
    <dgm:cxn modelId="{E453B619-B07C-4ED7-86A9-FEF80C57DBB9}" type="presOf" srcId="{82E78CFA-A64B-45C8-8937-D38AA998F226}" destId="{81914BE2-E8AA-4D75-8D29-01D100AA1061}" srcOrd="0" destOrd="0" presId="urn:microsoft.com/office/officeart/2005/8/layout/cycle3"/>
    <dgm:cxn modelId="{D4F34B66-D6A4-4946-8369-04D4E7E69EA5}" type="presParOf" srcId="{182B39BB-4AE7-45DA-AF89-70BF2B1CF227}" destId="{85F3057A-3215-4852-A105-35B0E77A315A}" srcOrd="0" destOrd="0" presId="urn:microsoft.com/office/officeart/2005/8/layout/cycle3"/>
    <dgm:cxn modelId="{09DBDBBD-0C7B-43E0-ADF0-1BF720A091D1}" type="presParOf" srcId="{85F3057A-3215-4852-A105-35B0E77A315A}" destId="{B3FB39DA-62A5-48F3-9EA9-ED6703E96754}" srcOrd="0" destOrd="0" presId="urn:microsoft.com/office/officeart/2005/8/layout/cycle3"/>
    <dgm:cxn modelId="{EE397E03-C818-4A54-B43B-459227056289}" type="presParOf" srcId="{85F3057A-3215-4852-A105-35B0E77A315A}" destId="{1DAA07A0-D0C9-4B64-B2D7-AFC12D13664A}" srcOrd="1" destOrd="0" presId="urn:microsoft.com/office/officeart/2005/8/layout/cycle3"/>
    <dgm:cxn modelId="{33E6D97D-9FB3-44D2-8CA2-91A1E53B71B7}" type="presParOf" srcId="{85F3057A-3215-4852-A105-35B0E77A315A}" destId="{2D43F74E-903C-4085-BD1F-C4AAD0AF0C64}" srcOrd="2" destOrd="0" presId="urn:microsoft.com/office/officeart/2005/8/layout/cycle3"/>
    <dgm:cxn modelId="{AC112A01-C2D2-41B0-8A0C-220B5B968BD1}" type="presParOf" srcId="{85F3057A-3215-4852-A105-35B0E77A315A}" destId="{81914BE2-E8AA-4D75-8D29-01D100AA1061}" srcOrd="3" destOrd="0" presId="urn:microsoft.com/office/officeart/2005/8/layout/cycle3"/>
    <dgm:cxn modelId="{0D063393-08CC-43DB-9503-9C728F104983}" type="presParOf" srcId="{85F3057A-3215-4852-A105-35B0E77A315A}" destId="{0C60773C-7DB1-493B-A210-69E9A7E1CEB8}" srcOrd="4" destOrd="0" presId="urn:microsoft.com/office/officeart/2005/8/layout/cycle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442EF6-497F-4DBE-A785-AC70EFAD81B0}" type="doc">
      <dgm:prSet loTypeId="urn:microsoft.com/office/officeart/2005/8/layout/radial5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9C3215AF-1A3E-4FD6-8044-46032EB6788D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أنواع الاعتماد الأكاديمي </a:t>
          </a:r>
          <a:endParaRPr lang="ar-SA" b="1" dirty="0">
            <a:solidFill>
              <a:schemeClr val="tx1"/>
            </a:solidFill>
          </a:endParaRPr>
        </a:p>
      </dgm:t>
    </dgm:pt>
    <dgm:pt modelId="{3015472C-4372-49B2-B4B1-F41CA6504DF4}" type="parTrans" cxnId="{531BA9B1-A562-4283-9A46-45C6469D99DD}">
      <dgm:prSet/>
      <dgm:spPr/>
      <dgm:t>
        <a:bodyPr/>
        <a:lstStyle/>
        <a:p>
          <a:pPr rtl="1"/>
          <a:endParaRPr lang="ar-SA"/>
        </a:p>
      </dgm:t>
    </dgm:pt>
    <dgm:pt modelId="{025029E3-3C74-4B96-A807-72418527452A}" type="sibTrans" cxnId="{531BA9B1-A562-4283-9A46-45C6469D99DD}">
      <dgm:prSet/>
      <dgm:spPr/>
      <dgm:t>
        <a:bodyPr/>
        <a:lstStyle/>
        <a:p>
          <a:pPr rtl="1"/>
          <a:endParaRPr lang="ar-SA"/>
        </a:p>
      </dgm:t>
    </dgm:pt>
    <dgm:pt modelId="{9C9398B5-689C-4A37-AD91-F5BE29870DEE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الاعتماد المؤسسي </a:t>
          </a:r>
        </a:p>
        <a:p>
          <a:pPr rtl="1"/>
          <a:r>
            <a:rPr lang="ar-SA" b="1" dirty="0" smtClean="0">
              <a:solidFill>
                <a:schemeClr val="tx1"/>
              </a:solidFill>
            </a:rPr>
            <a:t>العام</a:t>
          </a:r>
          <a:endParaRPr lang="ar-SA" b="1" dirty="0">
            <a:solidFill>
              <a:schemeClr val="tx1"/>
            </a:solidFill>
          </a:endParaRPr>
        </a:p>
      </dgm:t>
    </dgm:pt>
    <dgm:pt modelId="{5D3B984A-672B-421D-BFBB-153FA67AF327}" type="parTrans" cxnId="{104BC4B2-7417-4C76-BECB-83F1ABBD8C49}">
      <dgm:prSet/>
      <dgm:spPr/>
      <dgm:t>
        <a:bodyPr/>
        <a:lstStyle/>
        <a:p>
          <a:pPr rtl="1"/>
          <a:endParaRPr lang="ar-SA"/>
        </a:p>
      </dgm:t>
    </dgm:pt>
    <dgm:pt modelId="{360A8BCC-486E-4D99-9D01-890EA604BE50}" type="sibTrans" cxnId="{104BC4B2-7417-4C76-BECB-83F1ABBD8C49}">
      <dgm:prSet/>
      <dgm:spPr/>
      <dgm:t>
        <a:bodyPr/>
        <a:lstStyle/>
        <a:p>
          <a:pPr rtl="1"/>
          <a:endParaRPr lang="ar-SA"/>
        </a:p>
      </dgm:t>
    </dgm:pt>
    <dgm:pt modelId="{62B107D9-9A72-4431-954D-5D4591419E66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</a:rPr>
            <a:t>الاعتماد البرامجي </a:t>
          </a:r>
          <a:endParaRPr lang="ar-SA" b="1" dirty="0">
            <a:solidFill>
              <a:schemeClr val="tx1"/>
            </a:solidFill>
          </a:endParaRPr>
        </a:p>
      </dgm:t>
    </dgm:pt>
    <dgm:pt modelId="{63E47993-093A-4C9F-9DAF-54DA949287D6}" type="parTrans" cxnId="{16BA350B-D582-4E26-907C-9AB2ED9F127B}">
      <dgm:prSet/>
      <dgm:spPr/>
      <dgm:t>
        <a:bodyPr/>
        <a:lstStyle/>
        <a:p>
          <a:pPr rtl="1"/>
          <a:endParaRPr lang="ar-SA"/>
        </a:p>
      </dgm:t>
    </dgm:pt>
    <dgm:pt modelId="{BEB1448F-D844-4464-B675-BBBC0275C0E5}" type="sibTrans" cxnId="{16BA350B-D582-4E26-907C-9AB2ED9F127B}">
      <dgm:prSet/>
      <dgm:spPr/>
      <dgm:t>
        <a:bodyPr/>
        <a:lstStyle/>
        <a:p>
          <a:pPr rtl="1"/>
          <a:endParaRPr lang="ar-SA"/>
        </a:p>
      </dgm:t>
    </dgm:pt>
    <dgm:pt modelId="{4DCC6871-5684-4FE1-92A7-A64F41EF6530}">
      <dgm:prSet phldrT="[نص]"/>
      <dgm:spPr/>
      <dgm:t>
        <a:bodyPr/>
        <a:lstStyle/>
        <a:p>
          <a:pPr rtl="1"/>
          <a:r>
            <a:rPr lang="ar-SA" b="1" dirty="0" smtClean="0"/>
            <a:t>الاعتماد المهني </a:t>
          </a:r>
        </a:p>
        <a:p>
          <a:pPr rtl="1"/>
          <a:r>
            <a:rPr lang="ar-SA" b="1" dirty="0" smtClean="0"/>
            <a:t>التخصصي </a:t>
          </a:r>
          <a:endParaRPr lang="ar-SA" b="1" dirty="0"/>
        </a:p>
      </dgm:t>
    </dgm:pt>
    <dgm:pt modelId="{85D5F259-389E-4C19-B2FB-7B98C18CDF98}" type="parTrans" cxnId="{0C316563-9FDC-433C-A857-D3CD6C2B563C}">
      <dgm:prSet/>
      <dgm:spPr/>
      <dgm:t>
        <a:bodyPr/>
        <a:lstStyle/>
        <a:p>
          <a:pPr rtl="1"/>
          <a:endParaRPr lang="ar-SA"/>
        </a:p>
      </dgm:t>
    </dgm:pt>
    <dgm:pt modelId="{A2D4116C-DAE2-42C1-A355-32D72C4880BB}" type="sibTrans" cxnId="{0C316563-9FDC-433C-A857-D3CD6C2B563C}">
      <dgm:prSet/>
      <dgm:spPr/>
      <dgm:t>
        <a:bodyPr/>
        <a:lstStyle/>
        <a:p>
          <a:pPr rtl="1"/>
          <a:endParaRPr lang="ar-SA"/>
        </a:p>
      </dgm:t>
    </dgm:pt>
    <dgm:pt modelId="{D962BD6C-4187-4390-9D8C-450AFA906BBA}" type="pres">
      <dgm:prSet presAssocID="{2A442EF6-497F-4DBE-A785-AC70EFAD81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D7EB470-B938-401F-ACE1-66530B4D5A37}" type="pres">
      <dgm:prSet presAssocID="{9C3215AF-1A3E-4FD6-8044-46032EB6788D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6DC90F56-6B82-4D7A-A4C8-D4AA3942E46E}" type="pres">
      <dgm:prSet presAssocID="{5D3B984A-672B-421D-BFBB-153FA67AF327}" presName="par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C07350D5-F042-4A18-8C43-D57DAEA06C74}" type="pres">
      <dgm:prSet presAssocID="{5D3B984A-672B-421D-BFBB-153FA67AF327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E765512D-F293-4114-889D-8C70CFB5654A}" type="pres">
      <dgm:prSet presAssocID="{9C9398B5-689C-4A37-AD91-F5BE29870DE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8A67F67-2957-4BE0-8A7C-DB95AA5487E0}" type="pres">
      <dgm:prSet presAssocID="{63E47993-093A-4C9F-9DAF-54DA949287D6}" presName="par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FB4BF97E-E57C-4D15-8805-611658136FCA}" type="pres">
      <dgm:prSet presAssocID="{63E47993-093A-4C9F-9DAF-54DA949287D6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6745E94B-7F70-4603-B4BE-7DFAC5D39246}" type="pres">
      <dgm:prSet presAssocID="{62B107D9-9A72-4431-954D-5D4591419E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06E0F0-BD2F-472F-860E-5B3DBAA87547}" type="pres">
      <dgm:prSet presAssocID="{85D5F259-389E-4C19-B2FB-7B98C18CDF98}" presName="par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F68085A5-5899-4743-91A1-47DC33208C9C}" type="pres">
      <dgm:prSet presAssocID="{85D5F259-389E-4C19-B2FB-7B98C18CDF98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E5A7A7E8-E480-4044-B296-890FA73EDEE9}" type="pres">
      <dgm:prSet presAssocID="{4DCC6871-5684-4FE1-92A7-A64F41EF65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6BA350B-D582-4E26-907C-9AB2ED9F127B}" srcId="{9C3215AF-1A3E-4FD6-8044-46032EB6788D}" destId="{62B107D9-9A72-4431-954D-5D4591419E66}" srcOrd="1" destOrd="0" parTransId="{63E47993-093A-4C9F-9DAF-54DA949287D6}" sibTransId="{BEB1448F-D844-4464-B675-BBBC0275C0E5}"/>
    <dgm:cxn modelId="{7AF3D24D-C245-476A-8841-0198FDE5E723}" type="presOf" srcId="{85D5F259-389E-4C19-B2FB-7B98C18CDF98}" destId="{D806E0F0-BD2F-472F-860E-5B3DBAA87547}" srcOrd="0" destOrd="0" presId="urn:microsoft.com/office/officeart/2005/8/layout/radial5"/>
    <dgm:cxn modelId="{0DF288D8-984B-4ACA-A1CA-731A51642FFD}" type="presOf" srcId="{62B107D9-9A72-4431-954D-5D4591419E66}" destId="{6745E94B-7F70-4603-B4BE-7DFAC5D39246}" srcOrd="0" destOrd="0" presId="urn:microsoft.com/office/officeart/2005/8/layout/radial5"/>
    <dgm:cxn modelId="{8E60AD91-7B9C-4AA5-A2AD-F93343DECEE3}" type="presOf" srcId="{4DCC6871-5684-4FE1-92A7-A64F41EF6530}" destId="{E5A7A7E8-E480-4044-B296-890FA73EDEE9}" srcOrd="0" destOrd="0" presId="urn:microsoft.com/office/officeart/2005/8/layout/radial5"/>
    <dgm:cxn modelId="{BFB7AA4B-8A7E-4C70-ADF1-B9A1407A1B6D}" type="presOf" srcId="{5D3B984A-672B-421D-BFBB-153FA67AF327}" destId="{C07350D5-F042-4A18-8C43-D57DAEA06C74}" srcOrd="1" destOrd="0" presId="urn:microsoft.com/office/officeart/2005/8/layout/radial5"/>
    <dgm:cxn modelId="{D60B0EB9-1579-4340-A07C-3CBA30CCF9DA}" type="presOf" srcId="{5D3B984A-672B-421D-BFBB-153FA67AF327}" destId="{6DC90F56-6B82-4D7A-A4C8-D4AA3942E46E}" srcOrd="0" destOrd="0" presId="urn:microsoft.com/office/officeart/2005/8/layout/radial5"/>
    <dgm:cxn modelId="{104BC4B2-7417-4C76-BECB-83F1ABBD8C49}" srcId="{9C3215AF-1A3E-4FD6-8044-46032EB6788D}" destId="{9C9398B5-689C-4A37-AD91-F5BE29870DEE}" srcOrd="0" destOrd="0" parTransId="{5D3B984A-672B-421D-BFBB-153FA67AF327}" sibTransId="{360A8BCC-486E-4D99-9D01-890EA604BE50}"/>
    <dgm:cxn modelId="{A5419CFD-21AD-450F-B5C5-F7B7D399B97B}" type="presOf" srcId="{9C3215AF-1A3E-4FD6-8044-46032EB6788D}" destId="{FD7EB470-B938-401F-ACE1-66530B4D5A37}" srcOrd="0" destOrd="0" presId="urn:microsoft.com/office/officeart/2005/8/layout/radial5"/>
    <dgm:cxn modelId="{CDF97D19-3426-42DD-A278-08221BCC2EC3}" type="presOf" srcId="{63E47993-093A-4C9F-9DAF-54DA949287D6}" destId="{18A67F67-2957-4BE0-8A7C-DB95AA5487E0}" srcOrd="0" destOrd="0" presId="urn:microsoft.com/office/officeart/2005/8/layout/radial5"/>
    <dgm:cxn modelId="{8B610233-273A-4B57-B3DD-9266E80AD144}" type="presOf" srcId="{9C9398B5-689C-4A37-AD91-F5BE29870DEE}" destId="{E765512D-F293-4114-889D-8C70CFB5654A}" srcOrd="0" destOrd="0" presId="urn:microsoft.com/office/officeart/2005/8/layout/radial5"/>
    <dgm:cxn modelId="{0C316563-9FDC-433C-A857-D3CD6C2B563C}" srcId="{9C3215AF-1A3E-4FD6-8044-46032EB6788D}" destId="{4DCC6871-5684-4FE1-92A7-A64F41EF6530}" srcOrd="2" destOrd="0" parTransId="{85D5F259-389E-4C19-B2FB-7B98C18CDF98}" sibTransId="{A2D4116C-DAE2-42C1-A355-32D72C4880BB}"/>
    <dgm:cxn modelId="{531BA9B1-A562-4283-9A46-45C6469D99DD}" srcId="{2A442EF6-497F-4DBE-A785-AC70EFAD81B0}" destId="{9C3215AF-1A3E-4FD6-8044-46032EB6788D}" srcOrd="0" destOrd="0" parTransId="{3015472C-4372-49B2-B4B1-F41CA6504DF4}" sibTransId="{025029E3-3C74-4B96-A807-72418527452A}"/>
    <dgm:cxn modelId="{EB8DEC30-EF11-4226-A21B-0CE3D93BDDE5}" type="presOf" srcId="{63E47993-093A-4C9F-9DAF-54DA949287D6}" destId="{FB4BF97E-E57C-4D15-8805-611658136FCA}" srcOrd="1" destOrd="0" presId="urn:microsoft.com/office/officeart/2005/8/layout/radial5"/>
    <dgm:cxn modelId="{D6ACA4B8-553B-4D8E-A064-92BA68A9F740}" type="presOf" srcId="{2A442EF6-497F-4DBE-A785-AC70EFAD81B0}" destId="{D962BD6C-4187-4390-9D8C-450AFA906BBA}" srcOrd="0" destOrd="0" presId="urn:microsoft.com/office/officeart/2005/8/layout/radial5"/>
    <dgm:cxn modelId="{6019858C-6A41-481B-B3B4-BA7777780D6D}" type="presOf" srcId="{85D5F259-389E-4C19-B2FB-7B98C18CDF98}" destId="{F68085A5-5899-4743-91A1-47DC33208C9C}" srcOrd="1" destOrd="0" presId="urn:microsoft.com/office/officeart/2005/8/layout/radial5"/>
    <dgm:cxn modelId="{371C8CE3-F508-4F3C-B31C-CD8677D605AA}" type="presParOf" srcId="{D962BD6C-4187-4390-9D8C-450AFA906BBA}" destId="{FD7EB470-B938-401F-ACE1-66530B4D5A37}" srcOrd="0" destOrd="0" presId="urn:microsoft.com/office/officeart/2005/8/layout/radial5"/>
    <dgm:cxn modelId="{99525D4D-D35C-42AC-A555-A208426ED386}" type="presParOf" srcId="{D962BD6C-4187-4390-9D8C-450AFA906BBA}" destId="{6DC90F56-6B82-4D7A-A4C8-D4AA3942E46E}" srcOrd="1" destOrd="0" presId="urn:microsoft.com/office/officeart/2005/8/layout/radial5"/>
    <dgm:cxn modelId="{A9DBB980-1100-478E-B44C-425D27D6FBFE}" type="presParOf" srcId="{6DC90F56-6B82-4D7A-A4C8-D4AA3942E46E}" destId="{C07350D5-F042-4A18-8C43-D57DAEA06C74}" srcOrd="0" destOrd="0" presId="urn:microsoft.com/office/officeart/2005/8/layout/radial5"/>
    <dgm:cxn modelId="{8CE859DC-53DD-4EF0-80F0-56CF54B7E51C}" type="presParOf" srcId="{D962BD6C-4187-4390-9D8C-450AFA906BBA}" destId="{E765512D-F293-4114-889D-8C70CFB5654A}" srcOrd="2" destOrd="0" presId="urn:microsoft.com/office/officeart/2005/8/layout/radial5"/>
    <dgm:cxn modelId="{10790705-0AE4-4216-846C-4D1D5B8B42F4}" type="presParOf" srcId="{D962BD6C-4187-4390-9D8C-450AFA906BBA}" destId="{18A67F67-2957-4BE0-8A7C-DB95AA5487E0}" srcOrd="3" destOrd="0" presId="urn:microsoft.com/office/officeart/2005/8/layout/radial5"/>
    <dgm:cxn modelId="{B99B2B85-607D-4E39-8F63-85A7FD9CCCC4}" type="presParOf" srcId="{18A67F67-2957-4BE0-8A7C-DB95AA5487E0}" destId="{FB4BF97E-E57C-4D15-8805-611658136FCA}" srcOrd="0" destOrd="0" presId="urn:microsoft.com/office/officeart/2005/8/layout/radial5"/>
    <dgm:cxn modelId="{7EBD0241-36AB-4D45-A32F-74EA2A6B15FB}" type="presParOf" srcId="{D962BD6C-4187-4390-9D8C-450AFA906BBA}" destId="{6745E94B-7F70-4603-B4BE-7DFAC5D39246}" srcOrd="4" destOrd="0" presId="urn:microsoft.com/office/officeart/2005/8/layout/radial5"/>
    <dgm:cxn modelId="{C56D3614-7740-402E-9E69-63D5C738A9BE}" type="presParOf" srcId="{D962BD6C-4187-4390-9D8C-450AFA906BBA}" destId="{D806E0F0-BD2F-472F-860E-5B3DBAA87547}" srcOrd="5" destOrd="0" presId="urn:microsoft.com/office/officeart/2005/8/layout/radial5"/>
    <dgm:cxn modelId="{F97CF12F-B32E-41F8-8845-342BC16C100F}" type="presParOf" srcId="{D806E0F0-BD2F-472F-860E-5B3DBAA87547}" destId="{F68085A5-5899-4743-91A1-47DC33208C9C}" srcOrd="0" destOrd="0" presId="urn:microsoft.com/office/officeart/2005/8/layout/radial5"/>
    <dgm:cxn modelId="{233EEDC3-9A64-4FF0-8E93-A7A244FBDABC}" type="presParOf" srcId="{D962BD6C-4187-4390-9D8C-450AFA906BBA}" destId="{E5A7A7E8-E480-4044-B296-890FA73EDEE9}" srcOrd="6" destOrd="0" presId="urn:microsoft.com/office/officeart/2005/8/layout/radial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172C9F-5CAF-43CE-9787-524073B73B77}" type="doc">
      <dgm:prSet loTypeId="urn:microsoft.com/office/officeart/2005/8/layout/venn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B7398423-F2F7-4CEC-B97E-05F47C76F35C}">
      <dgm:prSet phldrT="[نص]"/>
      <dgm:spPr/>
      <dgm:t>
        <a:bodyPr/>
        <a:lstStyle/>
        <a:p>
          <a:pPr rtl="1"/>
          <a:r>
            <a:rPr lang="ar-SA" dirty="0" smtClean="0"/>
            <a:t>التقويم البعدي </a:t>
          </a:r>
        </a:p>
        <a:p>
          <a:pPr rtl="1"/>
          <a:r>
            <a:rPr lang="ar-SA" dirty="0" smtClean="0"/>
            <a:t>تقويم المخرجات الفعلية </a:t>
          </a:r>
        </a:p>
        <a:p>
          <a:pPr rtl="1"/>
          <a:r>
            <a:rPr lang="ar-SA" dirty="0" smtClean="0"/>
            <a:t>أو ما يعرف بعملية ضبط الجودة </a:t>
          </a:r>
        </a:p>
        <a:p>
          <a:pPr rtl="1"/>
          <a:r>
            <a:rPr lang="ar-SA" dirty="0" smtClean="0"/>
            <a:t> </a:t>
          </a:r>
          <a:r>
            <a:rPr lang="en-US" dirty="0" smtClean="0"/>
            <a:t>Quality  control </a:t>
          </a:r>
          <a:endParaRPr lang="ar-SA" dirty="0" smtClean="0"/>
        </a:p>
        <a:p>
          <a:pPr rtl="1"/>
          <a:endParaRPr lang="ar-SA" dirty="0"/>
        </a:p>
      </dgm:t>
    </dgm:pt>
    <dgm:pt modelId="{43A3C2BA-13A2-46A9-89B0-F4128DA8743B}" type="parTrans" cxnId="{9CCE0D4B-5C2E-467C-86DB-F2299AE22EF6}">
      <dgm:prSet/>
      <dgm:spPr/>
      <dgm:t>
        <a:bodyPr/>
        <a:lstStyle/>
        <a:p>
          <a:pPr rtl="1"/>
          <a:endParaRPr lang="ar-SA"/>
        </a:p>
      </dgm:t>
    </dgm:pt>
    <dgm:pt modelId="{A8597FEA-6AE3-4585-84EE-F9DF8350765B}" type="sibTrans" cxnId="{9CCE0D4B-5C2E-467C-86DB-F2299AE22EF6}">
      <dgm:prSet/>
      <dgm:spPr/>
      <dgm:t>
        <a:bodyPr/>
        <a:lstStyle/>
        <a:p>
          <a:pPr rtl="1"/>
          <a:endParaRPr lang="ar-SA"/>
        </a:p>
      </dgm:t>
    </dgm:pt>
    <dgm:pt modelId="{4F07CB4E-87A4-4F0E-8124-F37716289E22}">
      <dgm:prSet phldrT="[نص]"/>
      <dgm:spPr/>
      <dgm:t>
        <a:bodyPr/>
        <a:lstStyle/>
        <a:p>
          <a:pPr rtl="1"/>
          <a:r>
            <a:rPr lang="ar-SA" dirty="0" smtClean="0"/>
            <a:t>العمليات </a:t>
          </a:r>
        </a:p>
        <a:p>
          <a:pPr rtl="1"/>
          <a:r>
            <a:rPr lang="ar-SA" dirty="0" smtClean="0"/>
            <a:t>الإدارية </a:t>
          </a:r>
        </a:p>
        <a:p>
          <a:pPr rtl="1"/>
          <a:r>
            <a:rPr lang="ar-SA" dirty="0" smtClean="0"/>
            <a:t>الأكاديمية </a:t>
          </a:r>
          <a:endParaRPr lang="ar-SA" dirty="0"/>
        </a:p>
      </dgm:t>
    </dgm:pt>
    <dgm:pt modelId="{08D634F8-E37D-43EE-8263-F69C3B8FA559}" type="parTrans" cxnId="{596D8FE8-F847-42E3-B261-5412BE0BC63C}">
      <dgm:prSet/>
      <dgm:spPr/>
      <dgm:t>
        <a:bodyPr/>
        <a:lstStyle/>
        <a:p>
          <a:pPr rtl="1"/>
          <a:endParaRPr lang="ar-SA"/>
        </a:p>
      </dgm:t>
    </dgm:pt>
    <dgm:pt modelId="{AEB95FE3-EB8F-4662-896D-4BD5A700183D}" type="sibTrans" cxnId="{596D8FE8-F847-42E3-B261-5412BE0BC63C}">
      <dgm:prSet/>
      <dgm:spPr/>
      <dgm:t>
        <a:bodyPr/>
        <a:lstStyle/>
        <a:p>
          <a:pPr rtl="1"/>
          <a:endParaRPr lang="ar-SA"/>
        </a:p>
      </dgm:t>
    </dgm:pt>
    <dgm:pt modelId="{000D364D-E5EB-4CE0-A194-1E6001319FB3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dirty="0" smtClean="0"/>
            <a:t>الجودة تبدأ </a:t>
          </a:r>
          <a:r>
            <a:rPr lang="ar-SA" dirty="0" smtClean="0"/>
            <a:t>بالتقويم أو مايعرف </a:t>
          </a:r>
          <a:r>
            <a:rPr lang="ar-SA" dirty="0" smtClean="0"/>
            <a:t>بعمليات ضمان الجودة   </a:t>
          </a:r>
        </a:p>
        <a:p>
          <a:pPr rtl="1"/>
          <a:r>
            <a:rPr lang="en-US" dirty="0" smtClean="0"/>
            <a:t>Quality   Assurance</a:t>
          </a:r>
          <a:endParaRPr lang="ar-SA" dirty="0" smtClean="0"/>
        </a:p>
        <a:p>
          <a:pPr rtl="1"/>
          <a:endParaRPr lang="ar-SA" dirty="0"/>
        </a:p>
      </dgm:t>
    </dgm:pt>
    <dgm:pt modelId="{C26F4336-020F-48E3-8AE0-6D7A4E3DF24B}" type="parTrans" cxnId="{FCC803FB-15D4-4CC0-9CA5-6B6F1C5CF614}">
      <dgm:prSet/>
      <dgm:spPr/>
      <dgm:t>
        <a:bodyPr/>
        <a:lstStyle/>
        <a:p>
          <a:pPr rtl="1"/>
          <a:endParaRPr lang="ar-SA"/>
        </a:p>
      </dgm:t>
    </dgm:pt>
    <dgm:pt modelId="{F9AF40AC-D72E-41CF-9768-BD4F9B059F70}" type="sibTrans" cxnId="{FCC803FB-15D4-4CC0-9CA5-6B6F1C5CF614}">
      <dgm:prSet/>
      <dgm:spPr/>
      <dgm:t>
        <a:bodyPr/>
        <a:lstStyle/>
        <a:p>
          <a:pPr rtl="1"/>
          <a:endParaRPr lang="ar-SA"/>
        </a:p>
      </dgm:t>
    </dgm:pt>
    <dgm:pt modelId="{12E9C39F-A67A-40AE-BDEF-A0C64FA7909E}" type="pres">
      <dgm:prSet presAssocID="{BB172C9F-5CAF-43CE-9787-524073B73B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E898158-C731-49AA-B394-2E564921D035}" type="pres">
      <dgm:prSet presAssocID="{B7398423-F2F7-4CEC-B97E-05F47C76F35C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A6815BD-A125-4520-9614-3E6689A4F453}" type="pres">
      <dgm:prSet presAssocID="{A8597FEA-6AE3-4585-84EE-F9DF8350765B}" presName="space" presStyleCnt="0"/>
      <dgm:spPr/>
      <dgm:t>
        <a:bodyPr/>
        <a:lstStyle/>
        <a:p>
          <a:pPr rtl="1"/>
          <a:endParaRPr lang="ar-SA"/>
        </a:p>
      </dgm:t>
    </dgm:pt>
    <dgm:pt modelId="{901C0793-21BB-4D38-927D-4D565EEF3203}" type="pres">
      <dgm:prSet presAssocID="{4F07CB4E-87A4-4F0E-8124-F37716289E22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DB3F7EC-88A0-4351-8D12-B81194EA6B4D}" type="pres">
      <dgm:prSet presAssocID="{AEB95FE3-EB8F-4662-896D-4BD5A700183D}" presName="space" presStyleCnt="0"/>
      <dgm:spPr/>
      <dgm:t>
        <a:bodyPr/>
        <a:lstStyle/>
        <a:p>
          <a:pPr rtl="1"/>
          <a:endParaRPr lang="ar-SA"/>
        </a:p>
      </dgm:t>
    </dgm:pt>
    <dgm:pt modelId="{F71D61DB-5FAD-42AA-8F68-1981BC7E09FA}" type="pres">
      <dgm:prSet presAssocID="{000D364D-E5EB-4CE0-A194-1E6001319FB3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CC803FB-15D4-4CC0-9CA5-6B6F1C5CF614}" srcId="{BB172C9F-5CAF-43CE-9787-524073B73B77}" destId="{000D364D-E5EB-4CE0-A194-1E6001319FB3}" srcOrd="2" destOrd="0" parTransId="{C26F4336-020F-48E3-8AE0-6D7A4E3DF24B}" sibTransId="{F9AF40AC-D72E-41CF-9768-BD4F9B059F70}"/>
    <dgm:cxn modelId="{F36BCEC4-7431-40FD-BB88-5E05C5B7DFAF}" type="presOf" srcId="{4F07CB4E-87A4-4F0E-8124-F37716289E22}" destId="{901C0793-21BB-4D38-927D-4D565EEF3203}" srcOrd="0" destOrd="0" presId="urn:microsoft.com/office/officeart/2005/8/layout/venn3"/>
    <dgm:cxn modelId="{D107F5AC-8CD2-423D-A85A-00AF6AD1A5AB}" type="presOf" srcId="{B7398423-F2F7-4CEC-B97E-05F47C76F35C}" destId="{4E898158-C731-49AA-B394-2E564921D035}" srcOrd="0" destOrd="0" presId="urn:microsoft.com/office/officeart/2005/8/layout/venn3"/>
    <dgm:cxn modelId="{9CCE0D4B-5C2E-467C-86DB-F2299AE22EF6}" srcId="{BB172C9F-5CAF-43CE-9787-524073B73B77}" destId="{B7398423-F2F7-4CEC-B97E-05F47C76F35C}" srcOrd="0" destOrd="0" parTransId="{43A3C2BA-13A2-46A9-89B0-F4128DA8743B}" sibTransId="{A8597FEA-6AE3-4585-84EE-F9DF8350765B}"/>
    <dgm:cxn modelId="{900299A0-5868-4B8E-B687-99E7DC429476}" type="presOf" srcId="{BB172C9F-5CAF-43CE-9787-524073B73B77}" destId="{12E9C39F-A67A-40AE-BDEF-A0C64FA7909E}" srcOrd="0" destOrd="0" presId="urn:microsoft.com/office/officeart/2005/8/layout/venn3"/>
    <dgm:cxn modelId="{596D8FE8-F847-42E3-B261-5412BE0BC63C}" srcId="{BB172C9F-5CAF-43CE-9787-524073B73B77}" destId="{4F07CB4E-87A4-4F0E-8124-F37716289E22}" srcOrd="1" destOrd="0" parTransId="{08D634F8-E37D-43EE-8263-F69C3B8FA559}" sibTransId="{AEB95FE3-EB8F-4662-896D-4BD5A700183D}"/>
    <dgm:cxn modelId="{8EE7A9B2-4C29-4A0E-8E8E-DC9DBD719629}" type="presOf" srcId="{000D364D-E5EB-4CE0-A194-1E6001319FB3}" destId="{F71D61DB-5FAD-42AA-8F68-1981BC7E09FA}" srcOrd="0" destOrd="0" presId="urn:microsoft.com/office/officeart/2005/8/layout/venn3"/>
    <dgm:cxn modelId="{6D453E01-5D22-4AB0-8E6E-9283C18BD396}" type="presParOf" srcId="{12E9C39F-A67A-40AE-BDEF-A0C64FA7909E}" destId="{4E898158-C731-49AA-B394-2E564921D035}" srcOrd="0" destOrd="0" presId="urn:microsoft.com/office/officeart/2005/8/layout/venn3"/>
    <dgm:cxn modelId="{2EF51B74-C9A9-4836-8176-84BF91C6A909}" type="presParOf" srcId="{12E9C39F-A67A-40AE-BDEF-A0C64FA7909E}" destId="{0A6815BD-A125-4520-9614-3E6689A4F453}" srcOrd="1" destOrd="0" presId="urn:microsoft.com/office/officeart/2005/8/layout/venn3"/>
    <dgm:cxn modelId="{E08F014C-7901-4103-B975-131F6D37B45B}" type="presParOf" srcId="{12E9C39F-A67A-40AE-BDEF-A0C64FA7909E}" destId="{901C0793-21BB-4D38-927D-4D565EEF3203}" srcOrd="2" destOrd="0" presId="urn:microsoft.com/office/officeart/2005/8/layout/venn3"/>
    <dgm:cxn modelId="{DF462129-1364-47BF-A041-CC1403AFA328}" type="presParOf" srcId="{12E9C39F-A67A-40AE-BDEF-A0C64FA7909E}" destId="{3DB3F7EC-88A0-4351-8D12-B81194EA6B4D}" srcOrd="3" destOrd="0" presId="urn:microsoft.com/office/officeart/2005/8/layout/venn3"/>
    <dgm:cxn modelId="{5DFD6C67-300A-4447-B3B8-E4136C850BF3}" type="presParOf" srcId="{12E9C39F-A67A-40AE-BDEF-A0C64FA7909E}" destId="{F71D61DB-5FAD-42AA-8F68-1981BC7E09FA}" srcOrd="4" destOrd="0" presId="urn:microsoft.com/office/officeart/2005/8/layout/venn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108386-A18E-486B-9727-658BCFA08725}" type="doc">
      <dgm:prSet loTypeId="urn:microsoft.com/office/officeart/2005/8/layout/bList2" loCatId="list" qsTypeId="urn:microsoft.com/office/officeart/2005/8/quickstyle/3d3" qsCatId="3D" csTypeId="urn:microsoft.com/office/officeart/2005/8/colors/accent1_2" csCatId="accent1" phldr="1"/>
      <dgm:spPr/>
    </dgm:pt>
    <dgm:pt modelId="{02A60615-BF3A-439D-BEC7-FAE4DBB090BC}">
      <dgm:prSet phldrT="[Text]" custT="1"/>
      <dgm:spPr/>
      <dgm:t>
        <a:bodyPr/>
        <a:lstStyle/>
        <a:p>
          <a:pPr algn="ctr" rtl="1"/>
          <a:r>
            <a:rPr lang="ar-SA" sz="3200" b="1" dirty="0" smtClean="0">
              <a:cs typeface="AL-Mohanad Bold" pitchFamily="2" charset="-78"/>
            </a:rPr>
            <a:t>التقويم البرامجي</a:t>
          </a:r>
          <a:endParaRPr lang="ar-SA" sz="3200" b="1" dirty="0">
            <a:cs typeface="AL-Mohanad Bold" pitchFamily="2" charset="-78"/>
          </a:endParaRPr>
        </a:p>
      </dgm:t>
    </dgm:pt>
    <dgm:pt modelId="{A9DB0004-2214-4519-95EC-9D733D4CC8E0}" type="parTrans" cxnId="{5D8C2008-549B-4E5D-9337-1282881F0ECA}">
      <dgm:prSet/>
      <dgm:spPr/>
      <dgm:t>
        <a:bodyPr/>
        <a:lstStyle/>
        <a:p>
          <a:pPr rtl="1"/>
          <a:endParaRPr lang="ar-SA"/>
        </a:p>
      </dgm:t>
    </dgm:pt>
    <dgm:pt modelId="{0CB581BD-524D-45DC-8B2A-791DA332AD7C}" type="sibTrans" cxnId="{5D8C2008-549B-4E5D-9337-1282881F0ECA}">
      <dgm:prSet/>
      <dgm:spPr/>
      <dgm:t>
        <a:bodyPr/>
        <a:lstStyle/>
        <a:p>
          <a:pPr rtl="1"/>
          <a:endParaRPr lang="ar-SA"/>
        </a:p>
      </dgm:t>
    </dgm:pt>
    <dgm:pt modelId="{4E655D8A-647D-410E-BE14-6615DE8146A7}">
      <dgm:prSet phldrT="[Text]" custT="1"/>
      <dgm:spPr/>
      <dgm:t>
        <a:bodyPr/>
        <a:lstStyle/>
        <a:p>
          <a:pPr algn="ctr" rtl="1"/>
          <a:r>
            <a:rPr lang="ar-SA" sz="3200" b="1" dirty="0" smtClean="0">
              <a:cs typeface="AL-Mohanad Bold" pitchFamily="2" charset="-78"/>
            </a:rPr>
            <a:t>التقويم المؤسسي</a:t>
          </a:r>
          <a:endParaRPr lang="ar-SA" sz="3200" b="1" dirty="0">
            <a:cs typeface="AL-Mohanad Bold" pitchFamily="2" charset="-78"/>
          </a:endParaRPr>
        </a:p>
      </dgm:t>
    </dgm:pt>
    <dgm:pt modelId="{00FE5FE8-B56F-4907-855C-1467AF0BC031}" type="parTrans" cxnId="{E9F2C8A5-6234-4F96-938F-F839D0319972}">
      <dgm:prSet/>
      <dgm:spPr/>
      <dgm:t>
        <a:bodyPr/>
        <a:lstStyle/>
        <a:p>
          <a:pPr rtl="1"/>
          <a:endParaRPr lang="ar-SA"/>
        </a:p>
      </dgm:t>
    </dgm:pt>
    <dgm:pt modelId="{F2E57B13-E658-4BA6-BBBA-D84A3F4CD7EF}" type="sibTrans" cxnId="{E9F2C8A5-6234-4F96-938F-F839D0319972}">
      <dgm:prSet/>
      <dgm:spPr/>
      <dgm:t>
        <a:bodyPr/>
        <a:lstStyle/>
        <a:p>
          <a:pPr rtl="1"/>
          <a:endParaRPr lang="ar-SA"/>
        </a:p>
      </dgm:t>
    </dgm:pt>
    <dgm:pt modelId="{CD5F613D-10DB-4C7E-8DCB-224F7B0FA4F2}">
      <dgm:prSet/>
      <dgm:spPr/>
      <dgm:t>
        <a:bodyPr/>
        <a:lstStyle/>
        <a:p>
          <a:pPr algn="ctr" rtl="1"/>
          <a:r>
            <a:rPr lang="ar-SA" b="1" dirty="0" smtClean="0">
              <a:cs typeface="AL-Mohanad Bold" pitchFamily="2" charset="-78"/>
            </a:rPr>
            <a:t>تقويم شامل لكامل المؤسسة التعليمية بكافة أنشطتها الأكاديمية وغير الأكاديمية</a:t>
          </a:r>
          <a:endParaRPr lang="ar-SA" b="1" dirty="0">
            <a:cs typeface="AL-Mohanad Bold" pitchFamily="2" charset="-78"/>
          </a:endParaRPr>
        </a:p>
      </dgm:t>
    </dgm:pt>
    <dgm:pt modelId="{8E455E86-E851-4BC0-A367-A3673A2F25FC}" type="parTrans" cxnId="{83B2A370-5DBC-42DE-93C9-F76FF314C8A2}">
      <dgm:prSet/>
      <dgm:spPr/>
      <dgm:t>
        <a:bodyPr/>
        <a:lstStyle/>
        <a:p>
          <a:pPr rtl="1"/>
          <a:endParaRPr lang="ar-SA"/>
        </a:p>
      </dgm:t>
    </dgm:pt>
    <dgm:pt modelId="{73292DC2-6758-4B8A-A49E-AB004B613CDA}" type="sibTrans" cxnId="{83B2A370-5DBC-42DE-93C9-F76FF314C8A2}">
      <dgm:prSet/>
      <dgm:spPr/>
      <dgm:t>
        <a:bodyPr/>
        <a:lstStyle/>
        <a:p>
          <a:pPr rtl="1"/>
          <a:endParaRPr lang="ar-SA"/>
        </a:p>
      </dgm:t>
    </dgm:pt>
    <dgm:pt modelId="{4C93F480-E4B4-4245-89BE-791A924EC732}">
      <dgm:prSet/>
      <dgm:spPr/>
      <dgm:t>
        <a:bodyPr/>
        <a:lstStyle/>
        <a:p>
          <a:pPr algn="ctr" rtl="1"/>
          <a:r>
            <a:rPr lang="ar-SA" b="1" dirty="0" smtClean="0">
              <a:cs typeface="AL-Mohanad Bold" pitchFamily="2" charset="-78"/>
            </a:rPr>
            <a:t>يختص بتقويم برنامج معين مع الأخذ بعين الاعتبار علاقة البرنامج ببقية الأنشطة ذات العلاقة    </a:t>
          </a:r>
          <a:endParaRPr lang="ar-SA" b="1" dirty="0">
            <a:cs typeface="AL-Mohanad Bold" pitchFamily="2" charset="-78"/>
          </a:endParaRPr>
        </a:p>
      </dgm:t>
    </dgm:pt>
    <dgm:pt modelId="{B3011061-C1C9-4BEB-864B-AADB160C42E2}" type="parTrans" cxnId="{B68F0DC0-D211-4D85-BC6A-A7DE52CA2735}">
      <dgm:prSet/>
      <dgm:spPr/>
      <dgm:t>
        <a:bodyPr/>
        <a:lstStyle/>
        <a:p>
          <a:pPr rtl="1"/>
          <a:endParaRPr lang="ar-SA"/>
        </a:p>
      </dgm:t>
    </dgm:pt>
    <dgm:pt modelId="{466100F0-8D97-454D-B790-AB8FC4CA7DC4}" type="sibTrans" cxnId="{B68F0DC0-D211-4D85-BC6A-A7DE52CA2735}">
      <dgm:prSet/>
      <dgm:spPr/>
      <dgm:t>
        <a:bodyPr/>
        <a:lstStyle/>
        <a:p>
          <a:pPr rtl="1"/>
          <a:endParaRPr lang="ar-SA"/>
        </a:p>
      </dgm:t>
    </dgm:pt>
    <dgm:pt modelId="{BB60B3A9-DF97-4341-A639-E39AF25EBF3B}" type="pres">
      <dgm:prSet presAssocID="{F6108386-A18E-486B-9727-658BCFA08725}" presName="diagram" presStyleCnt="0">
        <dgm:presLayoutVars>
          <dgm:dir/>
          <dgm:animLvl val="lvl"/>
          <dgm:resizeHandles val="exact"/>
        </dgm:presLayoutVars>
      </dgm:prSet>
      <dgm:spPr/>
    </dgm:pt>
    <dgm:pt modelId="{B4D71A44-E900-4C2C-ABFA-A7D747210F72}" type="pres">
      <dgm:prSet presAssocID="{02A60615-BF3A-439D-BEC7-FAE4DBB090BC}" presName="compNode" presStyleCnt="0"/>
      <dgm:spPr/>
    </dgm:pt>
    <dgm:pt modelId="{F63FBA4F-3773-45FF-9F55-F7716D2A4E7C}" type="pres">
      <dgm:prSet presAssocID="{02A60615-BF3A-439D-BEC7-FAE4DBB090BC}" presName="childRect" presStyleLbl="bgAcc1" presStyleIdx="0" presStyleCnt="2" custScaleX="9091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419990-959F-4411-99B4-237DB2186A8F}" type="pres">
      <dgm:prSet presAssocID="{02A60615-BF3A-439D-BEC7-FAE4DBB090B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74381B5-4234-4047-8C59-BA75B36798CB}" type="pres">
      <dgm:prSet presAssocID="{02A60615-BF3A-439D-BEC7-FAE4DBB090BC}" presName="parentRect" presStyleLbl="alignNode1" presStyleIdx="0" presStyleCnt="2" custScaleX="91407"/>
      <dgm:spPr/>
      <dgm:t>
        <a:bodyPr/>
        <a:lstStyle/>
        <a:p>
          <a:pPr rtl="1"/>
          <a:endParaRPr lang="ar-SA"/>
        </a:p>
      </dgm:t>
    </dgm:pt>
    <dgm:pt modelId="{D272549A-3E8D-401E-91BD-A08717768A21}" type="pres">
      <dgm:prSet presAssocID="{02A60615-BF3A-439D-BEC7-FAE4DBB090BC}" presName="adorn" presStyleLbl="fgAccFollowNode1" presStyleIdx="0" presStyleCnt="2" custScaleX="79841" custScaleY="889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6E5926-CAE6-40D8-BF4E-F297A377F2F0}" type="pres">
      <dgm:prSet presAssocID="{0CB581BD-524D-45DC-8B2A-791DA332AD7C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531F738E-7416-47CA-AFC8-09EBA46F4599}" type="pres">
      <dgm:prSet presAssocID="{4E655D8A-647D-410E-BE14-6615DE8146A7}" presName="compNode" presStyleCnt="0"/>
      <dgm:spPr/>
    </dgm:pt>
    <dgm:pt modelId="{8A35CADE-472F-4B46-B186-A47738082809}" type="pres">
      <dgm:prSet presAssocID="{4E655D8A-647D-410E-BE14-6615DE8146A7}" presName="childRect" presStyleLbl="bgAcc1" presStyleIdx="1" presStyleCnt="2" custScaleX="9066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FCC1138-42AE-4EDD-8B37-3AA855B59C0F}" type="pres">
      <dgm:prSet presAssocID="{4E655D8A-647D-410E-BE14-6615DE8146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B5CC7F2-BBD9-43B5-8846-C3A07567B357}" type="pres">
      <dgm:prSet presAssocID="{4E655D8A-647D-410E-BE14-6615DE8146A7}" presName="parentRect" presStyleLbl="alignNode1" presStyleIdx="1" presStyleCnt="2" custScaleX="90747"/>
      <dgm:spPr/>
      <dgm:t>
        <a:bodyPr/>
        <a:lstStyle/>
        <a:p>
          <a:pPr rtl="1"/>
          <a:endParaRPr lang="ar-SA"/>
        </a:p>
      </dgm:t>
    </dgm:pt>
    <dgm:pt modelId="{784E5F12-D763-42E4-81FC-7C2B81A1271C}" type="pres">
      <dgm:prSet presAssocID="{4E655D8A-647D-410E-BE14-6615DE8146A7}" presName="adorn" presStyleLbl="fgAccFollowNode1" presStyleIdx="1" presStyleCnt="2" custScaleX="79374" custScaleY="864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1391EF5-D273-472C-AB79-46B8B3A74C0F}" type="presOf" srcId="{F6108386-A18E-486B-9727-658BCFA08725}" destId="{BB60B3A9-DF97-4341-A639-E39AF25EBF3B}" srcOrd="0" destOrd="0" presId="urn:microsoft.com/office/officeart/2005/8/layout/bList2"/>
    <dgm:cxn modelId="{8BE908F6-C3D6-41B3-9E8C-9574FB81956B}" type="presOf" srcId="{4E655D8A-647D-410E-BE14-6615DE8146A7}" destId="{FFCC1138-42AE-4EDD-8B37-3AA855B59C0F}" srcOrd="0" destOrd="0" presId="urn:microsoft.com/office/officeart/2005/8/layout/bList2"/>
    <dgm:cxn modelId="{6271BF2E-68F1-4FEF-ADAE-F8D43A1ED909}" type="presOf" srcId="{02A60615-BF3A-439D-BEC7-FAE4DBB090BC}" destId="{82419990-959F-4411-99B4-237DB2186A8F}" srcOrd="0" destOrd="0" presId="urn:microsoft.com/office/officeart/2005/8/layout/bList2"/>
    <dgm:cxn modelId="{8D4696DF-E82A-441C-B790-8A486EB262B8}" type="presOf" srcId="{4E655D8A-647D-410E-BE14-6615DE8146A7}" destId="{8B5CC7F2-BBD9-43B5-8846-C3A07567B357}" srcOrd="1" destOrd="0" presId="urn:microsoft.com/office/officeart/2005/8/layout/bList2"/>
    <dgm:cxn modelId="{19BE5D4D-1204-40F3-AE18-01EB17FCCB49}" type="presOf" srcId="{0CB581BD-524D-45DC-8B2A-791DA332AD7C}" destId="{706E5926-CAE6-40D8-BF4E-F297A377F2F0}" srcOrd="0" destOrd="0" presId="urn:microsoft.com/office/officeart/2005/8/layout/bList2"/>
    <dgm:cxn modelId="{E9F2C8A5-6234-4F96-938F-F839D0319972}" srcId="{F6108386-A18E-486B-9727-658BCFA08725}" destId="{4E655D8A-647D-410E-BE14-6615DE8146A7}" srcOrd="1" destOrd="0" parTransId="{00FE5FE8-B56F-4907-855C-1467AF0BC031}" sibTransId="{F2E57B13-E658-4BA6-BBBA-D84A3F4CD7EF}"/>
    <dgm:cxn modelId="{5D8C2008-549B-4E5D-9337-1282881F0ECA}" srcId="{F6108386-A18E-486B-9727-658BCFA08725}" destId="{02A60615-BF3A-439D-BEC7-FAE4DBB090BC}" srcOrd="0" destOrd="0" parTransId="{A9DB0004-2214-4519-95EC-9D733D4CC8E0}" sibTransId="{0CB581BD-524D-45DC-8B2A-791DA332AD7C}"/>
    <dgm:cxn modelId="{83B2A370-5DBC-42DE-93C9-F76FF314C8A2}" srcId="{4E655D8A-647D-410E-BE14-6615DE8146A7}" destId="{CD5F613D-10DB-4C7E-8DCB-224F7B0FA4F2}" srcOrd="0" destOrd="0" parTransId="{8E455E86-E851-4BC0-A367-A3673A2F25FC}" sibTransId="{73292DC2-6758-4B8A-A49E-AB004B613CDA}"/>
    <dgm:cxn modelId="{B68F0DC0-D211-4D85-BC6A-A7DE52CA2735}" srcId="{02A60615-BF3A-439D-BEC7-FAE4DBB090BC}" destId="{4C93F480-E4B4-4245-89BE-791A924EC732}" srcOrd="0" destOrd="0" parTransId="{B3011061-C1C9-4BEB-864B-AADB160C42E2}" sibTransId="{466100F0-8D97-454D-B790-AB8FC4CA7DC4}"/>
    <dgm:cxn modelId="{4DACDB52-FC31-439A-B6CD-F4B5419FB306}" type="presOf" srcId="{CD5F613D-10DB-4C7E-8DCB-224F7B0FA4F2}" destId="{8A35CADE-472F-4B46-B186-A47738082809}" srcOrd="0" destOrd="0" presId="urn:microsoft.com/office/officeart/2005/8/layout/bList2"/>
    <dgm:cxn modelId="{984F2AA2-E984-462B-9807-3DEEB786DE85}" type="presOf" srcId="{4C93F480-E4B4-4245-89BE-791A924EC732}" destId="{F63FBA4F-3773-45FF-9F55-F7716D2A4E7C}" srcOrd="0" destOrd="0" presId="urn:microsoft.com/office/officeart/2005/8/layout/bList2"/>
    <dgm:cxn modelId="{DBCB78CA-BE48-4D1C-A44C-4F345EB9AAAC}" type="presOf" srcId="{02A60615-BF3A-439D-BEC7-FAE4DBB090BC}" destId="{074381B5-4234-4047-8C59-BA75B36798CB}" srcOrd="1" destOrd="0" presId="urn:microsoft.com/office/officeart/2005/8/layout/bList2"/>
    <dgm:cxn modelId="{8D7B2FFF-41E2-4FE1-934E-4307ACDE271A}" type="presParOf" srcId="{BB60B3A9-DF97-4341-A639-E39AF25EBF3B}" destId="{B4D71A44-E900-4C2C-ABFA-A7D747210F72}" srcOrd="0" destOrd="0" presId="urn:microsoft.com/office/officeart/2005/8/layout/bList2"/>
    <dgm:cxn modelId="{39E66F2A-D9D6-4F0C-914C-1F2843E10AB5}" type="presParOf" srcId="{B4D71A44-E900-4C2C-ABFA-A7D747210F72}" destId="{F63FBA4F-3773-45FF-9F55-F7716D2A4E7C}" srcOrd="0" destOrd="0" presId="urn:microsoft.com/office/officeart/2005/8/layout/bList2"/>
    <dgm:cxn modelId="{05DDCC74-84BD-497B-976E-FE9D786CE8D2}" type="presParOf" srcId="{B4D71A44-E900-4C2C-ABFA-A7D747210F72}" destId="{82419990-959F-4411-99B4-237DB2186A8F}" srcOrd="1" destOrd="0" presId="urn:microsoft.com/office/officeart/2005/8/layout/bList2"/>
    <dgm:cxn modelId="{CFC7F63B-6964-4087-88CE-9A5FC7F6A404}" type="presParOf" srcId="{B4D71A44-E900-4C2C-ABFA-A7D747210F72}" destId="{074381B5-4234-4047-8C59-BA75B36798CB}" srcOrd="2" destOrd="0" presId="urn:microsoft.com/office/officeart/2005/8/layout/bList2"/>
    <dgm:cxn modelId="{F557C291-384D-49B3-8F36-888320414C4C}" type="presParOf" srcId="{B4D71A44-E900-4C2C-ABFA-A7D747210F72}" destId="{D272549A-3E8D-401E-91BD-A08717768A21}" srcOrd="3" destOrd="0" presId="urn:microsoft.com/office/officeart/2005/8/layout/bList2"/>
    <dgm:cxn modelId="{E37BD33E-A2BE-46C7-BDA2-E70C26DFFBA9}" type="presParOf" srcId="{BB60B3A9-DF97-4341-A639-E39AF25EBF3B}" destId="{706E5926-CAE6-40D8-BF4E-F297A377F2F0}" srcOrd="1" destOrd="0" presId="urn:microsoft.com/office/officeart/2005/8/layout/bList2"/>
    <dgm:cxn modelId="{15FBBF9F-AA8F-49B3-A293-6A28F7275B78}" type="presParOf" srcId="{BB60B3A9-DF97-4341-A639-E39AF25EBF3B}" destId="{531F738E-7416-47CA-AFC8-09EBA46F4599}" srcOrd="2" destOrd="0" presId="urn:microsoft.com/office/officeart/2005/8/layout/bList2"/>
    <dgm:cxn modelId="{7D6BD916-9294-4470-84B5-C4F2A6103E9B}" type="presParOf" srcId="{531F738E-7416-47CA-AFC8-09EBA46F4599}" destId="{8A35CADE-472F-4B46-B186-A47738082809}" srcOrd="0" destOrd="0" presId="urn:microsoft.com/office/officeart/2005/8/layout/bList2"/>
    <dgm:cxn modelId="{A291B8C8-955E-41C6-8BDF-EAF048748DA0}" type="presParOf" srcId="{531F738E-7416-47CA-AFC8-09EBA46F4599}" destId="{FFCC1138-42AE-4EDD-8B37-3AA855B59C0F}" srcOrd="1" destOrd="0" presId="urn:microsoft.com/office/officeart/2005/8/layout/bList2"/>
    <dgm:cxn modelId="{0105FBED-EA9E-485A-9A08-E7E078BBDBB5}" type="presParOf" srcId="{531F738E-7416-47CA-AFC8-09EBA46F4599}" destId="{8B5CC7F2-BBD9-43B5-8846-C3A07567B357}" srcOrd="2" destOrd="0" presId="urn:microsoft.com/office/officeart/2005/8/layout/bList2"/>
    <dgm:cxn modelId="{DBE010C5-8034-49BF-AF08-5B6AEFA1F273}" type="presParOf" srcId="{531F738E-7416-47CA-AFC8-09EBA46F4599}" destId="{784E5F12-D763-42E4-81FC-7C2B81A1271C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2C5B9C8-5C48-49D1-BA3F-39456274DAA2}" type="datetimeFigureOut">
              <a:rPr lang="ar-SA" smtClean="0"/>
              <a:pPr/>
              <a:t>23/06/1434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6DEB71-58A5-48C2-A589-1C8C72138F2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6E4D7-49CF-4F28-8D7A-2BC74EE1796A}" type="slidenum">
              <a:rPr lang="ar-SA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0BD4D-5950-4B02-8AF6-9067DADA70D6}" type="slidenum">
              <a:rPr lang="ar-SA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779E20-E7CA-4AEF-9BA8-5EB036C60F2D}" type="slidenum">
              <a:rPr lang="ar-SA" smtClean="0"/>
              <a:pPr>
                <a:defRPr/>
              </a:pPr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A1B65-15A1-46D1-82C8-A1141F9044C2}" type="slidenum">
              <a:rPr lang="ar-SA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DCDBB-3877-46EC-8F5E-A43C03A8AF0B}" type="slidenum">
              <a:rPr lang="ar-SA" smtClean="0"/>
              <a:pPr>
                <a:defRPr/>
              </a:pPr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C3402-30D6-4BBB-8705-380917CA82EE}" type="slidenum">
              <a:rPr lang="ar-SA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9DE26-5399-4DED-9881-42B52F88D1F7}" type="slidenum">
              <a:rPr lang="ar-SA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EEC57-54B9-4BFA-AEBC-7BED70BAD389}" type="slidenum">
              <a:rPr lang="ar-SA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32545-3298-4EC3-9723-97012261E3DF}" type="slidenum">
              <a:rPr lang="ar-SA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C8DE61-D1DB-4BCF-AFF6-4316BC411690}" type="slidenum">
              <a:rPr lang="ar-SA" smtClean="0"/>
              <a:pPr>
                <a:defRPr/>
              </a:pPr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7448D-BA89-4AEA-8D20-F0DA6932F750}" type="slidenum">
              <a:rPr lang="ar-SA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99C4B-09D0-47EF-808C-5D2FAA588448}" type="slidenum">
              <a:rPr lang="ar-SA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691D-AC6C-41E7-BB83-5C883D3F8C2A}" type="datetimeFigureOut">
              <a:rPr lang="ar-SA" smtClean="0"/>
              <a:pPr/>
              <a:t>23/06/1434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9CC-AEC0-498A-88CD-A477AF40527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691D-AC6C-41E7-BB83-5C883D3F8C2A}" type="datetimeFigureOut">
              <a:rPr lang="ar-SA" smtClean="0"/>
              <a:pPr/>
              <a:t>23/06/1434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9CC-AEC0-498A-88CD-A477AF40527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691D-AC6C-41E7-BB83-5C883D3F8C2A}" type="datetimeFigureOut">
              <a:rPr lang="ar-SA" smtClean="0"/>
              <a:pPr/>
              <a:t>23/06/1434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9CC-AEC0-498A-88CD-A477AF40527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691D-AC6C-41E7-BB83-5C883D3F8C2A}" type="datetimeFigureOut">
              <a:rPr lang="ar-SA" smtClean="0"/>
              <a:pPr/>
              <a:t>23/06/1434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9CC-AEC0-498A-88CD-A477AF40527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691D-AC6C-41E7-BB83-5C883D3F8C2A}" type="datetimeFigureOut">
              <a:rPr lang="ar-SA" smtClean="0"/>
              <a:pPr/>
              <a:t>23/06/1434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9CC-AEC0-498A-88CD-A477AF40527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691D-AC6C-41E7-BB83-5C883D3F8C2A}" type="datetimeFigureOut">
              <a:rPr lang="ar-SA" smtClean="0"/>
              <a:pPr/>
              <a:t>23/06/1434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9CC-AEC0-498A-88CD-A477AF40527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691D-AC6C-41E7-BB83-5C883D3F8C2A}" type="datetimeFigureOut">
              <a:rPr lang="ar-SA" smtClean="0"/>
              <a:pPr/>
              <a:t>23/06/1434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9CC-AEC0-498A-88CD-A477AF40527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691D-AC6C-41E7-BB83-5C883D3F8C2A}" type="datetimeFigureOut">
              <a:rPr lang="ar-SA" smtClean="0"/>
              <a:pPr/>
              <a:t>23/06/1434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9CC-AEC0-498A-88CD-A477AF40527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691D-AC6C-41E7-BB83-5C883D3F8C2A}" type="datetimeFigureOut">
              <a:rPr lang="ar-SA" smtClean="0"/>
              <a:pPr/>
              <a:t>23/06/1434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9CC-AEC0-498A-88CD-A477AF40527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691D-AC6C-41E7-BB83-5C883D3F8C2A}" type="datetimeFigureOut">
              <a:rPr lang="ar-SA" smtClean="0"/>
              <a:pPr/>
              <a:t>23/06/1434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9CC-AEC0-498A-88CD-A477AF40527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691D-AC6C-41E7-BB83-5C883D3F8C2A}" type="datetimeFigureOut">
              <a:rPr lang="ar-SA" smtClean="0"/>
              <a:pPr/>
              <a:t>23/06/1434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9CC-AEC0-498A-88CD-A477AF40527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691D-AC6C-41E7-BB83-5C883D3F8C2A}" type="datetimeFigureOut">
              <a:rPr lang="ar-SA" smtClean="0"/>
              <a:pPr/>
              <a:t>23/06/1434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349CC-AEC0-498A-88CD-A477AF40527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diagramColors" Target="../diagrams/colors15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12" Type="http://schemas.openxmlformats.org/officeDocument/2006/relationships/diagramQuickStyle" Target="../diagrams/quickStyle15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4.xml"/><Relationship Id="rId11" Type="http://schemas.openxmlformats.org/officeDocument/2006/relationships/diagramLayout" Target="../diagrams/layout15.xml"/><Relationship Id="rId5" Type="http://schemas.openxmlformats.org/officeDocument/2006/relationships/diagramColors" Target="../diagrams/colors13.xml"/><Relationship Id="rId10" Type="http://schemas.openxmlformats.org/officeDocument/2006/relationships/diagramData" Target="../diagrams/data15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785786" y="857232"/>
            <a:ext cx="7772400" cy="1785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ورشة عمل عن </a:t>
            </a:r>
            <a:b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التقويم البرامجي ( التوصيفات والتقارير </a:t>
            </a: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571472" y="2714620"/>
            <a:ext cx="7143800" cy="21431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khbar MT" pitchFamily="2" charset="-78"/>
              </a:rPr>
              <a:t>إعداد وتقديم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khbar MT" pitchFamily="2" charset="-78"/>
              </a:rPr>
              <a:t>د. حياة بنت محمد سعد الحربي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2800" b="1" dirty="0" smtClean="0">
                <a:cs typeface="Akhbar MT" pitchFamily="2" charset="-78"/>
              </a:rPr>
              <a:t>أستاذ إدارة وتخطيط التعليم العالي المساعد بجامعة أم القرى 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khbar MT" pitchFamily="2" charset="-78"/>
              </a:rPr>
              <a:t>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ar-S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khbar MT" pitchFamily="2" charset="-78"/>
              </a:rPr>
              <a:t>العام الدراسي 1433هـ / 2013م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 txBox="1">
            <a:spLocks/>
          </p:cNvSpPr>
          <p:nvPr/>
        </p:nvSpPr>
        <p:spPr>
          <a:xfrm>
            <a:off x="0" y="500042"/>
            <a:ext cx="8643998" cy="1000132"/>
          </a:xfrm>
          <a:prstGeom prst="rect">
            <a:avLst/>
          </a:prstGeom>
          <a:solidFill>
            <a:srgbClr val="E4E4F8"/>
          </a:solidFill>
          <a:ln>
            <a:solidFill>
              <a:srgbClr val="CC99FF"/>
            </a:solidFill>
            <a:prstDash val="sysDash"/>
          </a:ln>
        </p:spPr>
        <p:txBody>
          <a:bodyPr>
            <a:no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raditional Arabic" pitchFamily="2" charset="-78"/>
              </a:rPr>
              <a:t>3.وبناءاً على هذا هناك اعتبارات أساسية في الجودة لابد للمؤسسات التعليمية / البرامج الأكاديمية من التركيز عليها : </a:t>
            </a:r>
            <a:endParaRPr kumimoji="0" lang="en-US" sz="3200" b="0" i="0" u="none" strike="noStrike" kern="1200" cap="none" spc="0" normalizeH="0" baseline="0" noProof="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Traditional Arabic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رسم تخطيطي 3"/>
          <p:cNvGraphicFramePr/>
          <p:nvPr/>
        </p:nvGraphicFramePr>
        <p:xfrm>
          <a:off x="1000100" y="1928802"/>
          <a:ext cx="728667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428596" y="571480"/>
            <a:ext cx="8229600" cy="928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الجودة إذا : منظومة تحتاج لتحقيقها إلى : </a:t>
            </a:r>
            <a:endParaRPr kumimoji="0" lang="ar-SA" sz="4400" b="1" i="0" u="none" strike="noStrike" kern="1200" cap="none" spc="0" normalizeH="0" baseline="0" noProof="0" dirty="0">
              <a:ln w="10541" cmpd="sng">
                <a:solidFill>
                  <a:srgbClr val="0000FF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صورة 3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2500298" cy="282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رسم تخطيطي 4"/>
          <p:cNvGraphicFramePr/>
          <p:nvPr/>
        </p:nvGraphicFramePr>
        <p:xfrm>
          <a:off x="357158" y="1397000"/>
          <a:ext cx="8143932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7"/>
          <p:cNvSpPr>
            <a:spLocks noChangeArrowheads="1"/>
          </p:cNvSpPr>
          <p:nvPr/>
        </p:nvSpPr>
        <p:spPr bwMode="auto">
          <a:xfrm>
            <a:off x="2143108" y="0"/>
            <a:ext cx="4859022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000" b="1" dirty="0">
                <a:cs typeface="Akhbar MT" pitchFamily="2" charset="-78"/>
              </a:rPr>
              <a:t>على  ماذا تركز منهجية الجودة  ؟</a:t>
            </a:r>
            <a:endParaRPr lang="ar-SA" sz="4000" dirty="0">
              <a:cs typeface="Akhbar MT" pitchFamily="2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12813"/>
            <a:ext cx="8885238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Low" rtl="1" eaLnBrk="0" hangingPunct="0">
              <a:defRPr/>
            </a:pP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DecoType Naskh Variants" pitchFamily="2" charset="-78"/>
              </a:rPr>
              <a:t>تركز 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DecoType Naskh Variants" pitchFamily="2" charset="-78"/>
              </a:rPr>
              <a:t>على 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DecoType Naskh Variants" pitchFamily="2" charset="-78"/>
              </a:rPr>
              <a:t>الإجابات المحورية للأسئلة التالية :</a:t>
            </a:r>
          </a:p>
          <a:p>
            <a:pPr algn="justLow" rtl="1" eaLnBrk="0" hangingPunct="0">
              <a:defRPr/>
            </a:pPr>
            <a:endParaRPr lang="en-US" sz="2800" b="1" dirty="0">
              <a:cs typeface="DecoType Naskh Variants" pitchFamily="2" charset="-78"/>
            </a:endParaRPr>
          </a:p>
          <a:p>
            <a:pPr marL="514350" indent="-514350" algn="justLow" rtl="1" eaLnBrk="0" hangingPunct="0">
              <a:buFontTx/>
              <a:buAutoNum type="arabicPeriod"/>
              <a:defRPr/>
            </a:pPr>
            <a:r>
              <a:rPr lang="ar-SA" sz="2800" b="1" dirty="0">
                <a:latin typeface="Calibri" pitchFamily="34" charset="0"/>
                <a:ea typeface="Calibri" pitchFamily="34" charset="0"/>
                <a:cs typeface="DecoType Naskh Variants" pitchFamily="2" charset="-78"/>
              </a:rPr>
              <a:t>ما الذي نسعى لعمله ؟        </a:t>
            </a:r>
            <a:r>
              <a:rPr lang="ar-SA" sz="2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DecoType Naskh Variants" pitchFamily="2" charset="-78"/>
              </a:rPr>
              <a:t>( الغايات / المخرجات ) </a:t>
            </a:r>
          </a:p>
          <a:p>
            <a:pPr marL="514350" indent="-514350" algn="justLow" rtl="1" eaLnBrk="0" hangingPunct="0">
              <a:buFontTx/>
              <a:buAutoNum type="arabicPeriod"/>
              <a:defRPr/>
            </a:pPr>
            <a:endParaRPr lang="en-US" sz="2800" b="1" dirty="0">
              <a:solidFill>
                <a:schemeClr val="accent3">
                  <a:lumMod val="50000"/>
                </a:schemeClr>
              </a:solidFill>
              <a:cs typeface="DecoType Naskh Variants" pitchFamily="2" charset="-78"/>
            </a:endParaRPr>
          </a:p>
          <a:p>
            <a:pPr algn="justLow" rtl="1" eaLnBrk="0" hangingPunct="0">
              <a:defRPr/>
            </a:pPr>
            <a:r>
              <a:rPr lang="ar-SA" sz="2800" b="1" dirty="0">
                <a:latin typeface="Calibri" pitchFamily="34" charset="0"/>
                <a:ea typeface="Calibri" pitchFamily="34" charset="0"/>
                <a:cs typeface="DecoType Naskh Variants" pitchFamily="2" charset="-78"/>
              </a:rPr>
              <a:t>2. ولماذا نقوم بذلك ؟            </a:t>
            </a:r>
            <a:r>
              <a:rPr lang="ar-SA" sz="2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DecoType Naskh Variants" pitchFamily="2" charset="-78"/>
              </a:rPr>
              <a:t>( الأسباب / الأهداف  ) </a:t>
            </a:r>
          </a:p>
          <a:p>
            <a:pPr algn="justLow" rtl="1" eaLnBrk="0" hangingPunct="0">
              <a:defRPr/>
            </a:pPr>
            <a:endParaRPr lang="en-US" sz="2800" b="1" dirty="0">
              <a:solidFill>
                <a:schemeClr val="accent3">
                  <a:lumMod val="50000"/>
                </a:schemeClr>
              </a:solidFill>
              <a:cs typeface="DecoType Naskh Variants" pitchFamily="2" charset="-78"/>
            </a:endParaRPr>
          </a:p>
          <a:p>
            <a:pPr algn="justLow" rtl="1" eaLnBrk="0" hangingPunct="0">
              <a:defRPr/>
            </a:pPr>
            <a:r>
              <a:rPr lang="ar-SA" sz="2800" b="1" dirty="0">
                <a:latin typeface="Calibri" pitchFamily="34" charset="0"/>
                <a:ea typeface="Calibri" pitchFamily="34" charset="0"/>
                <a:cs typeface="DecoType Naskh Variants" pitchFamily="2" charset="-78"/>
              </a:rPr>
              <a:t>3. وكيف نقوم بعمل ذلك    ؟     </a:t>
            </a:r>
            <a:r>
              <a:rPr lang="ar-SA" sz="2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DecoType Naskh Variants" pitchFamily="2" charset="-78"/>
              </a:rPr>
              <a:t>( الطرق / الوسائل / الآليات / الأساليب ) </a:t>
            </a:r>
          </a:p>
          <a:p>
            <a:pPr algn="justLow" rtl="1" eaLnBrk="0" hangingPunct="0">
              <a:defRPr/>
            </a:pPr>
            <a:endParaRPr lang="en-US" sz="2800" b="1" dirty="0">
              <a:solidFill>
                <a:schemeClr val="accent3">
                  <a:lumMod val="50000"/>
                </a:schemeClr>
              </a:solidFill>
              <a:cs typeface="DecoType Naskh Variants" pitchFamily="2" charset="-78"/>
            </a:endParaRPr>
          </a:p>
          <a:p>
            <a:pPr algn="justLow" rtl="1" eaLnBrk="0" hangingPunct="0">
              <a:defRPr/>
            </a:pPr>
            <a:r>
              <a:rPr lang="ar-SA" sz="2800" b="1" dirty="0" smtClean="0">
                <a:latin typeface="Calibri" pitchFamily="34" charset="0"/>
                <a:ea typeface="Calibri" pitchFamily="34" charset="0"/>
                <a:cs typeface="DecoType Naskh Variants" pitchFamily="2" charset="-78"/>
              </a:rPr>
              <a:t>4.وهل تعد </a:t>
            </a:r>
            <a:r>
              <a:rPr lang="ar-SA" sz="2800" b="1" dirty="0">
                <a:latin typeface="Calibri" pitchFamily="34" charset="0"/>
                <a:ea typeface="Calibri" pitchFamily="34" charset="0"/>
                <a:cs typeface="DecoType Naskh Variants" pitchFamily="2" charset="-78"/>
              </a:rPr>
              <a:t>هذه الوسائل هي الأفضل لتحقيق هذا ؟  </a:t>
            </a:r>
            <a:r>
              <a:rPr lang="ar-SA" sz="2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DecoType Naskh Variants" pitchFamily="2" charset="-78"/>
              </a:rPr>
              <a:t>( التحقق من أفضلية الطرق المستخدمة )</a:t>
            </a:r>
          </a:p>
          <a:p>
            <a:pPr algn="justLow" rtl="1" eaLnBrk="0" hangingPunct="0">
              <a:defRPr/>
            </a:pPr>
            <a:endParaRPr lang="ar-SA" sz="2800" b="1" dirty="0">
              <a:latin typeface="Calibri" pitchFamily="34" charset="0"/>
              <a:ea typeface="Calibri" pitchFamily="34" charset="0"/>
              <a:cs typeface="DecoType Naskh Variants" pitchFamily="2" charset="-78"/>
            </a:endParaRPr>
          </a:p>
          <a:p>
            <a:pPr algn="justLow" rtl="1" eaLnBrk="0" hangingPunct="0">
              <a:defRPr/>
            </a:pPr>
            <a:r>
              <a:rPr lang="ar-SA" sz="2800" b="1" dirty="0">
                <a:latin typeface="Calibri" pitchFamily="34" charset="0"/>
                <a:ea typeface="Calibri" pitchFamily="34" charset="0"/>
                <a:cs typeface="DecoType Naskh Variants" pitchFamily="2" charset="-78"/>
              </a:rPr>
              <a:t>5. وكيف نعرف أن هذه الوسائل تعمل بالفعل لتحقيق أهدافنا ؟    </a:t>
            </a:r>
            <a:r>
              <a:rPr lang="ar-SA" sz="2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DecoType Naskh Variants" pitchFamily="2" charset="-78"/>
              </a:rPr>
              <a:t>( التقويم / الفعالية )</a:t>
            </a:r>
          </a:p>
          <a:p>
            <a:pPr algn="justLow" rtl="1" eaLnBrk="0" hangingPunct="0">
              <a:defRPr/>
            </a:pPr>
            <a:endParaRPr lang="ar-SA" sz="2800" b="1" dirty="0">
              <a:latin typeface="Calibri" pitchFamily="34" charset="0"/>
              <a:ea typeface="Calibri" pitchFamily="34" charset="0"/>
              <a:cs typeface="DecoType Naskh Variants" pitchFamily="2" charset="-78"/>
            </a:endParaRPr>
          </a:p>
          <a:p>
            <a:pPr algn="justLow" rtl="1" eaLnBrk="0" hangingPunct="0">
              <a:defRPr/>
            </a:pPr>
            <a:r>
              <a:rPr lang="ar-SA" sz="2800" b="1" dirty="0">
                <a:latin typeface="Calibri" pitchFamily="34" charset="0"/>
                <a:ea typeface="Calibri" pitchFamily="34" charset="0"/>
                <a:cs typeface="DecoType Naskh Variants" pitchFamily="2" charset="-78"/>
              </a:rPr>
              <a:t>6. وكيف يمكن أن نحسن هذه الطرق والوسائل والأساليب ؟  </a:t>
            </a:r>
            <a:r>
              <a:rPr lang="ar-SA" sz="2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DecoType Naskh Variants" pitchFamily="2" charset="-78"/>
              </a:rPr>
              <a:t>( التحسين المستمر  ) </a:t>
            </a:r>
            <a:endParaRPr lang="ar-SA" sz="2800" b="1" dirty="0">
              <a:solidFill>
                <a:schemeClr val="accent3">
                  <a:lumMod val="50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00034" y="1071546"/>
            <a:ext cx="7500990" cy="4571959"/>
            <a:chOff x="1357" y="1221"/>
            <a:chExt cx="3848" cy="2713"/>
          </a:xfrm>
        </p:grpSpPr>
        <p:sp>
          <p:nvSpPr>
            <p:cNvPr id="4" name="Freeform 4"/>
            <p:cNvSpPr>
              <a:spLocks noEditPoints="1"/>
            </p:cNvSpPr>
            <p:nvPr/>
          </p:nvSpPr>
          <p:spPr bwMode="gray">
            <a:xfrm rot="-1358056">
              <a:off x="1357" y="1861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gray">
            <a:xfrm>
              <a:off x="2887" y="1221"/>
              <a:ext cx="968" cy="8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gray">
            <a:xfrm>
              <a:off x="1479" y="2222"/>
              <a:ext cx="1026" cy="93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gray">
            <a:xfrm>
              <a:off x="2550" y="2874"/>
              <a:ext cx="1530" cy="10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gray">
            <a:xfrm>
              <a:off x="4215" y="1986"/>
              <a:ext cx="990" cy="9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white">
            <a:xfrm>
              <a:off x="1560" y="2436"/>
              <a:ext cx="833" cy="566"/>
            </a:xfrm>
            <a:prstGeom prst="rect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ar-SA" sz="2800" b="1" dirty="0">
                  <a:solidFill>
                    <a:schemeClr val="bg1"/>
                  </a:solidFill>
                  <a:latin typeface="Verdana" pitchFamily="34" charset="0"/>
                </a:rPr>
                <a:t>عدل وحسن </a:t>
              </a:r>
            </a:p>
            <a:p>
              <a:pPr algn="ctr" eaLnBrk="0" hangingPunct="0"/>
              <a:r>
                <a:rPr lang="ar-SA" sz="2800" b="1" dirty="0">
                  <a:solidFill>
                    <a:schemeClr val="bg1"/>
                  </a:solidFill>
                  <a:latin typeface="Verdana" pitchFamily="34" charset="0"/>
                </a:rPr>
                <a:t>في عملك</a:t>
              </a:r>
              <a:endParaRPr lang="en-US" sz="28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white">
            <a:xfrm>
              <a:off x="2955" y="1446"/>
              <a:ext cx="855" cy="566"/>
            </a:xfrm>
            <a:prstGeom prst="rect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/>
              <a:r>
                <a:rPr lang="ar-SA" sz="2800" b="1" dirty="0">
                  <a:solidFill>
                    <a:schemeClr val="bg1"/>
                  </a:solidFill>
                  <a:latin typeface="Verdana" pitchFamily="34" charset="0"/>
                </a:rPr>
                <a:t>خطط لما تعمل</a:t>
              </a:r>
              <a:endParaRPr lang="en-US" sz="28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white">
            <a:xfrm>
              <a:off x="4305" y="2076"/>
              <a:ext cx="765" cy="822"/>
            </a:xfrm>
            <a:prstGeom prst="rect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/>
              <a:r>
                <a:rPr lang="ar-SA" sz="2800" b="1" dirty="0">
                  <a:solidFill>
                    <a:schemeClr val="bg1"/>
                  </a:solidFill>
                  <a:latin typeface="Verdana" pitchFamily="34" charset="0"/>
                </a:rPr>
                <a:t>نفذ ماخططت له</a:t>
              </a:r>
              <a:endParaRPr lang="en-US" sz="28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white">
            <a:xfrm>
              <a:off x="2640" y="3129"/>
              <a:ext cx="1320" cy="566"/>
            </a:xfrm>
            <a:prstGeom prst="rect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ar-SA" sz="2800" b="1" dirty="0">
                  <a:solidFill>
                    <a:schemeClr val="bg1"/>
                  </a:solidFill>
                  <a:latin typeface="Verdana" pitchFamily="34" charset="0"/>
                </a:rPr>
                <a:t>راجع وقوم باستمرار</a:t>
              </a:r>
            </a:p>
            <a:p>
              <a:pPr algn="ctr" eaLnBrk="0" hangingPunct="0"/>
              <a:r>
                <a:rPr lang="ar-SA" sz="2800" b="1" dirty="0">
                  <a:solidFill>
                    <a:schemeClr val="bg1"/>
                  </a:solidFill>
                  <a:latin typeface="Verdana" pitchFamily="34" charset="0"/>
                </a:rPr>
                <a:t>أثناء التنفيذ</a:t>
              </a:r>
              <a:endParaRPr lang="en-US" sz="28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2786" y="2323"/>
              <a:ext cx="1209" cy="310"/>
            </a:xfrm>
            <a:prstGeom prst="rect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0" hangingPunct="0"/>
              <a:r>
                <a:rPr lang="ar-SA" sz="2800" b="1" dirty="0"/>
                <a:t>منهجية الجودة</a:t>
              </a:r>
              <a:endParaRPr 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1428728" y="428604"/>
            <a:ext cx="4929222" cy="584775"/>
          </a:xfrm>
          <a:prstGeom prst="rect">
            <a:avLst/>
          </a:prstGeom>
          <a:solidFill>
            <a:srgbClr val="FFFFCC"/>
          </a:solidFill>
          <a:ln>
            <a:solidFill>
              <a:srgbClr val="CC99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منظومة الجودة الشاملة </a:t>
            </a:r>
            <a:endParaRPr lang="ar-SA" sz="3200" b="1" dirty="0">
              <a:ln w="12700">
                <a:solidFill>
                  <a:srgbClr val="0000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رسم تخطيطي 6"/>
          <p:cNvGraphicFramePr/>
          <p:nvPr/>
        </p:nvGraphicFramePr>
        <p:xfrm>
          <a:off x="785786" y="1397000"/>
          <a:ext cx="7500990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سهم منحني إلى اليسار 7"/>
          <p:cNvSpPr/>
          <p:nvPr/>
        </p:nvSpPr>
        <p:spPr>
          <a:xfrm>
            <a:off x="6215074" y="1214422"/>
            <a:ext cx="1785950" cy="52864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929586" y="2500306"/>
            <a:ext cx="677108" cy="1357322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ar-SA" sz="3200" b="1" dirty="0" smtClean="0"/>
              <a:t>التوثيق 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5"/>
          <p:cNvSpPr txBox="1">
            <a:spLocks/>
          </p:cNvSpPr>
          <p:nvPr/>
        </p:nvSpPr>
        <p:spPr>
          <a:xfrm>
            <a:off x="4714876" y="1928802"/>
            <a:ext cx="4041775" cy="3951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perspectiveLef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ar-SA" sz="3200" b="1" dirty="0" smtClean="0">
              <a:solidFill>
                <a:schemeClr val="tx1"/>
              </a:solidFill>
              <a:cs typeface="Akhbar MT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khbar MT" pitchFamily="2" charset="-78"/>
              </a:rPr>
              <a:t>مجموعة من النشاطات المخطط لها في نظام الجودة تهدف لتوليد الثقة لدى العملاء بأن مواصفات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khbar MT" pitchFamily="2" charset="-78"/>
              </a:rPr>
              <a:t>المنتج مطابقة لمعايير نظام الجودة وتدخل في العمليات أولاً بأول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khbar MT" pitchFamily="2" charset="-78"/>
              </a:rPr>
              <a:t>ليصل المنتج إلى مستوى الجودة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khbar MT" pitchFamily="2" charset="-78"/>
            </a:endParaRPr>
          </a:p>
        </p:txBody>
      </p:sp>
      <p:sp>
        <p:nvSpPr>
          <p:cNvPr id="5" name="عنصر نائب للنص 4"/>
          <p:cNvSpPr txBox="1">
            <a:spLocks/>
          </p:cNvSpPr>
          <p:nvPr/>
        </p:nvSpPr>
        <p:spPr>
          <a:xfrm>
            <a:off x="4500562" y="0"/>
            <a:ext cx="4184651" cy="16430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cs typeface="Arabic Transparent" pitchFamily="2" charset="-78"/>
              </a:rPr>
              <a:t>مفهوم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cs typeface="Arabic Transparent" pitchFamily="2" charset="-78"/>
              </a:rPr>
              <a:t>ضمان  الجودة  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Arabic Transparent" pitchFamily="2" charset="-78"/>
              </a:rPr>
              <a:t>assurance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cs typeface="Arabic Transparent" pitchFamily="2" charset="-78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Arabic Transparent" pitchFamily="2" charset="-78"/>
              </a:rPr>
              <a:t>Quality</a:t>
            </a:r>
            <a:endParaRPr kumimoji="0" lang="ar-S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cs typeface="Arabic Transparent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عنصر نائب للمحتوى 3"/>
          <p:cNvSpPr txBox="1">
            <a:spLocks/>
          </p:cNvSpPr>
          <p:nvPr/>
        </p:nvSpPr>
        <p:spPr>
          <a:xfrm>
            <a:off x="428596" y="1857364"/>
            <a:ext cx="4183064" cy="39290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khbar MT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khbar MT" pitchFamily="2" charset="-78"/>
              </a:rPr>
              <a:t>الإجراءات التي تستخدم لمراقبة سير عمليات الإنتاج ومتابعة مراحل تقديم خدمة معينة للتأكد من أنها مطابقة لمواصفات الجودة المحددة وتكون عملية بعدية تعتمد على التصنيف والفرز وإعادة الإنتاج .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khbar MT" pitchFamily="2" charset="-78"/>
            </a:endParaRPr>
          </a:p>
        </p:txBody>
      </p:sp>
      <p:sp>
        <p:nvSpPr>
          <p:cNvPr id="8" name="عنصر نائب للنص 4"/>
          <p:cNvSpPr txBox="1">
            <a:spLocks/>
          </p:cNvSpPr>
          <p:nvPr/>
        </p:nvSpPr>
        <p:spPr>
          <a:xfrm>
            <a:off x="500034" y="0"/>
            <a:ext cx="4184651" cy="16430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مفهوم 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ضبط  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الجودة  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control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Quality</a:t>
            </a:r>
            <a:endParaRPr kumimoji="0" lang="ar-S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85786" y="500042"/>
            <a:ext cx="7286676" cy="1200329"/>
          </a:xfrm>
          <a:prstGeom prst="rect">
            <a:avLst/>
          </a:prstGeom>
          <a:solidFill>
            <a:srgbClr val="FFFFCC"/>
          </a:solidFill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2.الاعتماد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</a:t>
            </a:r>
            <a:endParaRPr lang="ar-SA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ctr">
              <a:defRPr/>
            </a:pPr>
            <a:r>
              <a:rPr lang="ar-SA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ضمان الجودة الخارجي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Accreditation  </a:t>
            </a:r>
            <a:endParaRPr lang="ar-SA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28596" y="1571613"/>
            <a:ext cx="84407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endParaRPr lang="en-US" sz="3200" dirty="0">
              <a:solidFill>
                <a:srgbClr val="FF0000"/>
              </a:solidFill>
              <a:cs typeface="+mj-cs"/>
            </a:endParaRPr>
          </a:p>
          <a:p>
            <a:pPr algn="ctr" rtl="1">
              <a:defRPr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شهادات رسمية تمنحها هيئة معترف بها تؤكد أن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البرنامج التعليمي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أو المؤسسة التعليمية يفيان بالمعاييرٌٌ المطلوبة</a:t>
            </a:r>
          </a:p>
          <a:p>
            <a:pPr algn="ctr" rtl="1">
              <a:defRPr/>
            </a:pP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-Mohanad"/>
              <a:cs typeface="+mj-cs"/>
            </a:endParaRP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-Mohanad"/>
                <a:cs typeface="+mj-cs"/>
              </a:rPr>
              <a:t>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-Mohanad"/>
                <a:cs typeface="+mj-cs"/>
              </a:rPr>
              <a:t>أنواع الاعتماد الأكاديمي / أهدافه .</a:t>
            </a:r>
          </a:p>
          <a:p>
            <a:pPr marL="514350" indent="-514350" algn="r" rtl="1">
              <a:buFont typeface="+mj-lt"/>
              <a:buAutoNum type="arabicPeriod"/>
              <a:defRPr/>
            </a:pP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-Mohanad"/>
              <a:cs typeface="+mj-cs"/>
            </a:endParaRP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-Mohanad"/>
                <a:cs typeface="+mj-cs"/>
              </a:rPr>
              <a:t>خطوات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-Mohanad"/>
                <a:cs typeface="+mj-cs"/>
              </a:rPr>
              <a:t>الاعتماد الأكاديمي ومراحله .</a:t>
            </a:r>
          </a:p>
          <a:p>
            <a:pPr marL="514350" indent="-514350" algn="r" rtl="1">
              <a:buFont typeface="+mj-lt"/>
              <a:buAutoNum type="arabicPeriod"/>
              <a:defRPr/>
            </a:pP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-Mohanad"/>
              <a:cs typeface="+mj-cs"/>
            </a:endParaRP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-Mohanad"/>
                <a:cs typeface="+mj-cs"/>
              </a:rPr>
              <a:t>العلاقة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-Mohanad"/>
                <a:cs typeface="+mj-cs"/>
              </a:rPr>
              <a:t>بين الجودة الشاملة والاعتماد الأكاديمي 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-Mohanad"/>
              <a:cs typeface="+mj-cs"/>
            </a:endParaRPr>
          </a:p>
          <a:p>
            <a:pPr algn="r" rtl="1">
              <a:defRPr/>
            </a:pPr>
            <a:endParaRPr lang="ar-SA" sz="3200" b="1" dirty="0">
              <a:cs typeface="+mj-cs"/>
            </a:endParaRPr>
          </a:p>
          <a:p>
            <a:pPr algn="r" rtl="1">
              <a:defRPr/>
            </a:pPr>
            <a:endParaRPr lang="ar-SA" sz="3200" b="1" dirty="0">
              <a:cs typeface="+mj-cs"/>
            </a:endParaRPr>
          </a:p>
          <a:p>
            <a:pPr algn="r" rtl="1">
              <a:defRPr/>
            </a:pPr>
            <a:r>
              <a:rPr lang="ar-SA" sz="3200" b="1" dirty="0">
                <a:cs typeface="+mj-cs"/>
              </a:rPr>
              <a:t> </a:t>
            </a:r>
            <a:endParaRPr lang="en-US" sz="3200" dirty="0">
              <a:cs typeface="+mj-cs"/>
            </a:endParaRPr>
          </a:p>
        </p:txBody>
      </p:sp>
      <p:pic>
        <p:nvPicPr>
          <p:cNvPr id="5" name="صورة 4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30875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857224" y="857232"/>
          <a:ext cx="71438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5"/>
          <p:cNvSpPr>
            <a:spLocks noChangeArrowheads="1"/>
          </p:cNvSpPr>
          <p:nvPr/>
        </p:nvSpPr>
        <p:spPr bwMode="auto">
          <a:xfrm>
            <a:off x="428596" y="500042"/>
            <a:ext cx="7429552" cy="7143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l" rtl="0"/>
            <a:r>
              <a:rPr lang="ar-SA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منهجية الاعتماد وتتكون من الخطوات الرئيسة التالية: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74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ar-SA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143199" y="1785928"/>
            <a:ext cx="6786388" cy="4105343"/>
            <a:chOff x="3355" y="5569"/>
            <a:chExt cx="4451" cy="2476"/>
          </a:xfrm>
        </p:grpSpPr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6327" y="5569"/>
              <a:ext cx="1479" cy="70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ar-S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Arial" pitchFamily="34" charset="0"/>
                </a:rPr>
                <a:t>1- إجراء </a:t>
              </a:r>
              <a:r>
                <a:rPr lang="ar-SA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Arial" pitchFamily="34" charset="0"/>
                </a:rPr>
                <a:t>التقويم الذاتي </a:t>
              </a:r>
              <a:endPara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3402" y="7336"/>
              <a:ext cx="1356" cy="70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ar-S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Traditional Arabic" pitchFamily="2" charset="-78"/>
                </a:rPr>
                <a:t>3.</a:t>
              </a:r>
              <a:r>
                <a:rPr lang="ar-S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Simplified Arabic" pitchFamily="2" charset="-78"/>
                </a:rPr>
                <a:t>اتخاذ </a:t>
              </a:r>
              <a:r>
                <a:rPr lang="ar-SA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Simplified Arabic" pitchFamily="2" charset="-78"/>
                </a:rPr>
                <a:t>القرار</a:t>
              </a:r>
              <a:endPara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ctr" eaLnBrk="0" hangingPunct="0">
                <a:defRPr/>
              </a:pPr>
              <a:r>
                <a:rPr lang="ar-SA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Simplified Arabic" pitchFamily="2" charset="-78"/>
                </a:rPr>
                <a:t>وتعميم النتائج</a:t>
              </a:r>
              <a:endPara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6327" y="7325"/>
              <a:ext cx="1479" cy="69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ar-S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Arial" pitchFamily="34" charset="0"/>
                </a:rPr>
                <a:t>2- </a:t>
              </a:r>
              <a:r>
                <a:rPr lang="ar-SA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Arial" pitchFamily="34" charset="0"/>
                </a:rPr>
                <a:t>التقويم الخارجي </a:t>
              </a:r>
              <a:endPara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3355" y="5698"/>
              <a:ext cx="1509" cy="7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ar-S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4- المتابعة</a:t>
              </a:r>
              <a:endPara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ctr" eaLnBrk="0" hangingPunct="0">
                <a:defRPr/>
              </a:pPr>
              <a:r>
                <a:rPr lang="ar-SA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Simplified Arabic" pitchFamily="2" charset="-78"/>
                </a:rPr>
                <a:t>وإعادة الاعتماد</a:t>
              </a:r>
              <a:endPara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17427" name="AutoShape 9"/>
            <p:cNvCxnSpPr>
              <a:cxnSpLocks noChangeShapeType="1"/>
            </p:cNvCxnSpPr>
            <p:nvPr/>
          </p:nvCxnSpPr>
          <p:spPr bwMode="auto">
            <a:xfrm>
              <a:off x="4817" y="5845"/>
              <a:ext cx="1510" cy="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428" name="AutoShape 8"/>
            <p:cNvCxnSpPr>
              <a:cxnSpLocks noChangeShapeType="1"/>
            </p:cNvCxnSpPr>
            <p:nvPr/>
          </p:nvCxnSpPr>
          <p:spPr bwMode="auto">
            <a:xfrm>
              <a:off x="6878" y="6278"/>
              <a:ext cx="1" cy="104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429" name="AutoShape 7"/>
            <p:cNvCxnSpPr>
              <a:cxnSpLocks noChangeShapeType="1"/>
            </p:cNvCxnSpPr>
            <p:nvPr/>
          </p:nvCxnSpPr>
          <p:spPr bwMode="auto">
            <a:xfrm rot="16200000" flipV="1">
              <a:off x="3578" y="6903"/>
              <a:ext cx="859" cy="7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430" name="AutoShape 6"/>
            <p:cNvCxnSpPr>
              <a:cxnSpLocks noChangeShapeType="1"/>
            </p:cNvCxnSpPr>
            <p:nvPr/>
          </p:nvCxnSpPr>
          <p:spPr bwMode="auto">
            <a:xfrm flipH="1">
              <a:off x="4817" y="7631"/>
              <a:ext cx="1510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 rot="10800000">
              <a:off x="4968" y="6233"/>
              <a:ext cx="1359" cy="954"/>
            </a:xfrm>
            <a:prstGeom prst="flowChartOffpageConnector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endParaRPr lang="ar-SA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7413" name="Rectangle 21"/>
          <p:cNvSpPr>
            <a:spLocks noChangeArrowheads="1"/>
          </p:cNvSpPr>
          <p:nvPr/>
        </p:nvSpPr>
        <p:spPr bwMode="auto">
          <a:xfrm>
            <a:off x="3428992" y="3429000"/>
            <a:ext cx="2357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إجراءات الاعتماد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ومراحله</a:t>
            </a:r>
            <a:endParaRPr lang="ar-S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وجة 1"/>
          <p:cNvSpPr/>
          <p:nvPr/>
        </p:nvSpPr>
        <p:spPr>
          <a:xfrm>
            <a:off x="857224" y="500063"/>
            <a:ext cx="7358114" cy="1357312"/>
          </a:xfrm>
          <a:prstGeom prst="wave">
            <a:avLst/>
          </a:prstGeom>
          <a:solidFill>
            <a:schemeClr val="bg1">
              <a:lumMod val="6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العلاقة ما بين الجودة والتقويم  </a:t>
            </a:r>
          </a:p>
        </p:txBody>
      </p:sp>
      <p:graphicFrame>
        <p:nvGraphicFramePr>
          <p:cNvPr id="3" name="رسم تخطيطي 2"/>
          <p:cNvGraphicFramePr/>
          <p:nvPr/>
        </p:nvGraphicFramePr>
        <p:xfrm>
          <a:off x="857224" y="1397000"/>
          <a:ext cx="7429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رابط مستقيم 3"/>
          <p:cNvCxnSpPr/>
          <p:nvPr/>
        </p:nvCxnSpPr>
        <p:spPr>
          <a:xfrm rot="5400000">
            <a:off x="2105819" y="4964907"/>
            <a:ext cx="358775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>
            <a:off x="2286000" y="5143500"/>
            <a:ext cx="20716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مستطيل مستدير الزوايا 5"/>
          <p:cNvSpPr/>
          <p:nvPr/>
        </p:nvSpPr>
        <p:spPr>
          <a:xfrm>
            <a:off x="4357686" y="4786322"/>
            <a:ext cx="1785950" cy="928694"/>
          </a:xfrm>
          <a:prstGeom prst="roundRect">
            <a:avLst/>
          </a:prstGeom>
          <a:solidFill>
            <a:srgbClr val="FF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</a:rPr>
              <a:t>التغذية الراجعة </a:t>
            </a:r>
          </a:p>
        </p:txBody>
      </p:sp>
      <p:cxnSp>
        <p:nvCxnSpPr>
          <p:cNvPr id="7" name="رابط مستقيم 6"/>
          <p:cNvCxnSpPr/>
          <p:nvPr/>
        </p:nvCxnSpPr>
        <p:spPr>
          <a:xfrm rot="10800000">
            <a:off x="6215075" y="5143512"/>
            <a:ext cx="357177" cy="15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 flipH="1" flipV="1">
            <a:off x="6358731" y="4929982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10800000">
            <a:off x="5357818" y="342900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10800000">
            <a:off x="3143240" y="342900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928794" y="500042"/>
            <a:ext cx="5269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بسم الله الرحمن الرحيم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0" y="1571612"/>
            <a:ext cx="8429684" cy="4955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0000"/>
                </a:solidFill>
                <a:cs typeface="Akhbar MT" pitchFamily="2" charset="-78"/>
              </a:rPr>
              <a:t>بداية </a:t>
            </a:r>
            <a:r>
              <a:rPr lang="ar-SA" sz="4400" dirty="0" smtClean="0">
                <a:solidFill>
                  <a:srgbClr val="C00000"/>
                </a:solidFill>
                <a:cs typeface="Akhbar MT" pitchFamily="2" charset="-78"/>
              </a:rPr>
              <a:t>نرحب </a:t>
            </a:r>
            <a:r>
              <a:rPr lang="ar-SA" sz="4400" dirty="0" smtClean="0">
                <a:solidFill>
                  <a:srgbClr val="C00000"/>
                </a:solidFill>
                <a:cs typeface="Akhbar MT" pitchFamily="2" charset="-78"/>
              </a:rPr>
              <a:t>بجميع المشاركين في</a:t>
            </a:r>
          </a:p>
          <a:p>
            <a:pPr algn="ctr"/>
            <a:r>
              <a:rPr lang="ar-SA" sz="4000" dirty="0" smtClean="0">
                <a:solidFill>
                  <a:srgbClr val="C00000"/>
                </a:solidFill>
                <a:cs typeface="Akhbar MT" pitchFamily="2" charset="-78"/>
              </a:rPr>
              <a:t> ورشة عمل ( التقويم البرامجي )</a:t>
            </a:r>
          </a:p>
          <a:p>
            <a:pPr algn="ctr"/>
            <a:r>
              <a:rPr lang="ar-SA" sz="4000" dirty="0" smtClean="0">
                <a:cs typeface="Akhbar MT" pitchFamily="2" charset="-78"/>
              </a:rPr>
              <a:t>من مسئولي الجودة والقيادات وأعضاء هيئة التدريس بجامعة الحدود </a:t>
            </a:r>
            <a:r>
              <a:rPr lang="ar-SA" sz="4000" dirty="0" smtClean="0">
                <a:cs typeface="Akhbar MT" pitchFamily="2" charset="-78"/>
              </a:rPr>
              <a:t>الشمالية.</a:t>
            </a:r>
          </a:p>
          <a:p>
            <a:pPr algn="ctr"/>
            <a:r>
              <a:rPr lang="ar-SA" sz="4000" dirty="0" smtClean="0">
                <a:cs typeface="Akhbar MT" pitchFamily="2" charset="-78"/>
              </a:rPr>
              <a:t>متمنين لهم أن يكون هذا اللقاء إضافة جديدة لما لديهم من </a:t>
            </a:r>
          </a:p>
          <a:p>
            <a:pPr algn="ctr"/>
            <a:r>
              <a:rPr lang="ar-SA" sz="4000" dirty="0" smtClean="0">
                <a:cs typeface="Akhbar MT" pitchFamily="2" charset="-78"/>
              </a:rPr>
              <a:t>معرفة وخبرة </a:t>
            </a:r>
            <a:r>
              <a:rPr lang="ar-SA" sz="4000" dirty="0" smtClean="0">
                <a:cs typeface="Akhbar MT" pitchFamily="2" charset="-78"/>
              </a:rPr>
              <a:t>في مجال الجودة الشاملة والاعتماد الأكاديمي .</a:t>
            </a:r>
            <a:endParaRPr lang="ar-SA" sz="3200" dirty="0" smtClean="0">
              <a:cs typeface="Akhbar MT" pitchFamily="2" charset="-78"/>
            </a:endParaRPr>
          </a:p>
          <a:p>
            <a:pPr algn="ctr"/>
            <a:endParaRPr lang="ar-SA" sz="4000" dirty="0" smtClean="0">
              <a:cs typeface="Akhbar MT" pitchFamily="2" charset="-78"/>
            </a:endParaRPr>
          </a:p>
          <a:p>
            <a:r>
              <a:rPr lang="ar-SA" sz="3200" dirty="0" smtClean="0">
                <a:cs typeface="Akhbar MT" pitchFamily="2" charset="-78"/>
              </a:rPr>
              <a:t> </a:t>
            </a:r>
            <a:endParaRPr lang="ar-SA" sz="3200" dirty="0">
              <a:cs typeface="Akhbar MT" pitchFamily="2" charset="-78"/>
            </a:endParaRPr>
          </a:p>
        </p:txBody>
      </p:sp>
      <p:pic>
        <p:nvPicPr>
          <p:cNvPr id="7" name="صورة 6" descr="Hawa_1326136955_5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67783">
            <a:off x="6503072" y="1839308"/>
            <a:ext cx="3399082" cy="1448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714348" y="285728"/>
            <a:ext cx="6659562" cy="71435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SA" sz="4000" b="1" dirty="0">
                <a:cs typeface="Traditional Arabic" pitchFamily="2" charset="-78"/>
              </a:rPr>
              <a:t>تعريف </a:t>
            </a:r>
            <a:r>
              <a:rPr lang="ar-SA" sz="4000" b="1" dirty="0" smtClean="0">
                <a:cs typeface="Traditional Arabic" pitchFamily="2" charset="-78"/>
              </a:rPr>
              <a:t>التقويم</a:t>
            </a:r>
            <a:endParaRPr lang="en-US" sz="4000" dirty="0">
              <a:cs typeface="Traditional Arabic" pitchFamily="2" charset="-78"/>
            </a:endParaRPr>
          </a:p>
        </p:txBody>
      </p:sp>
      <p:sp>
        <p:nvSpPr>
          <p:cNvPr id="3" name="عنصر نائب للمحتوى 2"/>
          <p:cNvSpPr txBox="1">
            <a:spLocks/>
          </p:cNvSpPr>
          <p:nvPr/>
        </p:nvSpPr>
        <p:spPr>
          <a:xfrm>
            <a:off x="571440" y="1285860"/>
            <a:ext cx="8143964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raditional Arabic" pitchFamily="2" charset="-78"/>
              </a:rPr>
              <a:t>فحص ومراجعة جوانب العمل المختلفة لجمع المعلومات وتحديد مواطن القوة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raditional Arabic" pitchFamily="2" charset="-78"/>
              </a:rPr>
              <a:t>والضعف أو الخلل الموجود بهذه الجوانب ومن ثم وضع الخطط والحلول المناسبة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raditional Arabic" pitchFamily="2" charset="-78"/>
              </a:rPr>
              <a:t> للعلاج والتحسين والتطوير بهذه الجوانب.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raditional Arabic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raditional Arabic" pitchFamily="2" charset="-78"/>
              </a:rPr>
              <a:t> </a:t>
            </a:r>
            <a:r>
              <a:rPr kumimoji="0" lang="ar-SA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Traditional Arabic" pitchFamily="2" charset="-78"/>
              </a:rPr>
              <a:t>والهدف منه ليس:</a:t>
            </a:r>
            <a:r>
              <a:rPr kumimoji="0" lang="ar-SA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Traditional Arabic" pitchFamily="2" charset="-78"/>
              </a:rPr>
              <a:t> 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Traditional Arabic" pitchFamily="2" charset="-78"/>
              </a:rPr>
              <a:t>تصيد الأخطاء أو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Traditional Arabic" pitchFamily="2" charset="-78"/>
              </a:rPr>
              <a:t>توجيه النقد إلى القائمين على جهات معينة في المؤسسة التعليمية/ الكلية / القسم بل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Traditional Arabic" pitchFamily="2" charset="-78"/>
              </a:rPr>
              <a:t> أن الهدف الرئيس هو تقديم أساس موضوعي أو حقيقي تنطلق منه المؤسسة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Traditional Arabic" pitchFamily="2" charset="-78"/>
              </a:rPr>
              <a:t>التعليمية / الكلية / القسم في وضع استراتيجياتها وخططها المستقبلية لتحسين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Traditional Arabic" pitchFamily="2" charset="-78"/>
              </a:rPr>
              <a:t>الجودة.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85852" y="2143116"/>
            <a:ext cx="7215238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Blip>
                <a:blip r:embed="rId2"/>
              </a:buBlip>
              <a:defRPr/>
            </a:pPr>
            <a:r>
              <a:rPr lang="ar-SA" sz="3200" b="1" dirty="0" smtClean="0">
                <a:cs typeface="Akhbar MT" pitchFamily="2" charset="-78"/>
              </a:rPr>
              <a:t>هل هناك فرق بين التقويم الذاتي الأولي </a:t>
            </a:r>
            <a:r>
              <a:rPr lang="ar-SA" sz="3200" b="1" dirty="0" smtClean="0">
                <a:cs typeface="Akhbar MT" pitchFamily="2" charset="-78"/>
              </a:rPr>
              <a:t>....</a:t>
            </a:r>
            <a:r>
              <a:rPr lang="ar-SA" sz="3200" b="1" dirty="0" smtClean="0">
                <a:cs typeface="Akhbar MT" pitchFamily="2" charset="-78"/>
              </a:rPr>
              <a:t>و التقويم الذاتي </a:t>
            </a:r>
            <a:r>
              <a:rPr lang="ar-SA" sz="3200" b="1" dirty="0" smtClean="0">
                <a:cs typeface="Akhbar MT" pitchFamily="2" charset="-78"/>
              </a:rPr>
              <a:t>؟</a:t>
            </a:r>
          </a:p>
          <a:p>
            <a:pPr marL="342900" lvl="0" indent="-342900" algn="ctr">
              <a:spcBef>
                <a:spcPct val="20000"/>
              </a:spcBef>
              <a:buBlip>
                <a:blip r:embed="rId2"/>
              </a:buBlip>
              <a:defRPr/>
            </a:pPr>
            <a:endParaRPr lang="en-US" sz="3200" dirty="0" smtClean="0">
              <a:cs typeface="Akhbar MT" pitchFamily="2" charset="-78"/>
            </a:endParaRPr>
          </a:p>
          <a:p>
            <a:pPr marL="342900" lvl="0" indent="-342900" algn="ctr">
              <a:spcBef>
                <a:spcPct val="20000"/>
              </a:spcBef>
              <a:buBlip>
                <a:blip r:embed="rId2"/>
              </a:buBlip>
              <a:defRPr/>
            </a:pPr>
            <a:r>
              <a:rPr lang="ar-SA" sz="3200" b="1" dirty="0" smtClean="0">
                <a:cs typeface="Akhbar MT" pitchFamily="2" charset="-78"/>
              </a:rPr>
              <a:t>هل هناك فرق مابين التقـويم الذاتي ... والتقويم التطـويري ؟ </a:t>
            </a:r>
            <a:endParaRPr lang="en-US" sz="3200" dirty="0" smtClean="0"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429124" y="857232"/>
            <a:ext cx="4172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تمرين عملي (1) 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صورة 3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143380"/>
            <a:ext cx="2928958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وسيلة شرح على شكل سحابة 4"/>
          <p:cNvSpPr/>
          <p:nvPr/>
        </p:nvSpPr>
        <p:spPr>
          <a:xfrm>
            <a:off x="428596" y="357166"/>
            <a:ext cx="1928826" cy="928694"/>
          </a:xfrm>
          <a:prstGeom prst="cloudCallout">
            <a:avLst>
              <a:gd name="adj1" fmla="val 109309"/>
              <a:gd name="adj2" fmla="val 75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الزمن : </a:t>
            </a:r>
          </a:p>
          <a:p>
            <a:pPr algn="ctr"/>
            <a:r>
              <a:rPr lang="ar-SA" sz="2800" b="1" dirty="0" smtClean="0"/>
              <a:t>5 دقائق </a:t>
            </a:r>
            <a:endParaRPr lang="ar-SA" sz="2800" b="1" dirty="0"/>
          </a:p>
        </p:txBody>
      </p:sp>
      <p:pic>
        <p:nvPicPr>
          <p:cNvPr id="6" name="Picture 6" descr="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785794"/>
            <a:ext cx="1143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4795837"/>
          </a:xfrm>
        </p:spPr>
        <p:txBody>
          <a:bodyPr/>
          <a:lstStyle/>
          <a:p>
            <a:pPr algn="r">
              <a:buFontTx/>
              <a:buNone/>
            </a:pPr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  <a:cs typeface="Traditional Arabic" pitchFamily="2" charset="-78"/>
              </a:rPr>
              <a:t>ينقـسم التقويم  </a:t>
            </a:r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  <a:cs typeface="Traditional Arabic" pitchFamily="2" charset="-78"/>
              </a:rPr>
              <a:t>بالجامعة </a:t>
            </a:r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  <a:cs typeface="Traditional Arabic" pitchFamily="2" charset="-78"/>
              </a:rPr>
              <a:t>إلى مستويين هما :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cs typeface="Traditional Arabic" pitchFamily="2" charset="-78"/>
            </a:endParaRPr>
          </a:p>
          <a:p>
            <a:pPr>
              <a:buFontTx/>
              <a:buNone/>
            </a:pPr>
            <a:endParaRPr lang="ar-SA" dirty="0" smtClean="0"/>
          </a:p>
        </p:txBody>
      </p:sp>
      <p:graphicFrame>
        <p:nvGraphicFramePr>
          <p:cNvPr id="4" name="رسم تخطيطي 3"/>
          <p:cNvGraphicFramePr/>
          <p:nvPr/>
        </p:nvGraphicFramePr>
        <p:xfrm>
          <a:off x="857224" y="2000240"/>
          <a:ext cx="7572428" cy="408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16500"/>
          </a:xfrm>
        </p:spPr>
        <p:txBody>
          <a:bodyPr>
            <a:normAutofit fontScale="77500" lnSpcReduction="20000"/>
          </a:bodyPr>
          <a:lstStyle/>
          <a:p>
            <a:pPr algn="r" rtl="1">
              <a:buFont typeface="Wingdings" pitchFamily="2" charset="2"/>
              <a:buChar char="q"/>
              <a:defRPr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urierPS" pitchFamily="49" charset="0"/>
                <a:cs typeface="Akhbar MT" pitchFamily="2" charset="-78"/>
              </a:rPr>
              <a:t> </a:t>
            </a:r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  <a:latin typeface="CourierPS" pitchFamily="49" charset="0"/>
                <a:cs typeface="Akhbar MT" pitchFamily="2" charset="-78"/>
              </a:rPr>
              <a:t>يمكن من إعطاء صورة واضح عن الوضع الحالي للجامـعة / الكلية / العمادة /</a:t>
            </a:r>
          </a:p>
          <a:p>
            <a:pPr algn="r" rtl="1">
              <a:buFontTx/>
              <a:buNone/>
              <a:defRPr/>
            </a:pPr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  <a:latin typeface="CourierPS" pitchFamily="49" charset="0"/>
                <a:cs typeface="Akhbar MT" pitchFamily="2" charset="-78"/>
              </a:rPr>
              <a:t> الإدارة من حيث بنيتها التنظيمية ، ونظمها الأكاديمية ، برامجها ومواردها المادية</a:t>
            </a:r>
          </a:p>
          <a:p>
            <a:pPr algn="r" rtl="1">
              <a:buFontTx/>
              <a:buNone/>
              <a:defRPr/>
            </a:pPr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  <a:latin typeface="CourierPS" pitchFamily="49" charset="0"/>
                <a:cs typeface="Akhbar MT" pitchFamily="2" charset="-78"/>
              </a:rPr>
              <a:t> والبشرية .</a:t>
            </a:r>
          </a:p>
          <a:p>
            <a:pPr algn="r" rtl="1">
              <a:defRPr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CourierPS" pitchFamily="49" charset="0"/>
              <a:cs typeface="Akhbar MT" pitchFamily="2" charset="-78"/>
            </a:endParaRPr>
          </a:p>
          <a:p>
            <a:pPr algn="r" rtl="1">
              <a:buFont typeface="Wingdings" pitchFamily="2" charset="2"/>
              <a:buChar char="q"/>
              <a:defRPr/>
            </a:pPr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  <a:latin typeface="CourierPS" pitchFamily="49" charset="0"/>
                <a:cs typeface="Akhbar MT" pitchFamily="2" charset="-78"/>
              </a:rPr>
              <a:t>يسهم في إبراز الجوانب الخفية في الجامعة / الكلية / العمادة / الإدارة والتي </a:t>
            </a:r>
          </a:p>
          <a:p>
            <a:pPr algn="r" rtl="1">
              <a:buFontTx/>
              <a:buNone/>
              <a:defRPr/>
            </a:pPr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  <a:latin typeface="CourierPS" pitchFamily="49" charset="0"/>
                <a:cs typeface="Akhbar MT" pitchFamily="2" charset="-78"/>
              </a:rPr>
              <a:t>لايمكن اكتشافها بدون فحص دقيق.</a:t>
            </a:r>
          </a:p>
          <a:p>
            <a:pPr algn="r" rtl="1">
              <a:defRPr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CourierPS" pitchFamily="49" charset="0"/>
              <a:cs typeface="Akhbar MT" pitchFamily="2" charset="-78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  <a:latin typeface="CourierPS" pitchFamily="49" charset="0"/>
                <a:cs typeface="Akhbar MT" pitchFamily="2" charset="-78"/>
              </a:rPr>
              <a:t>عملية </a:t>
            </a:r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  <a:latin typeface="CourierPS" pitchFamily="49" charset="0"/>
                <a:cs typeface="Akhbar MT" pitchFamily="2" charset="-78"/>
              </a:rPr>
              <a:t>ضرورية من أجل  وضع خطط الجودة  في الجامعة / الكلية / العمادة / الإدارة بناء على قواعد موضوعية،وتحديد الأولويات التي ينبغي  التركيز عليها وفق جدول زمني يأخذ بعين الاعتبار الموارد البشرية والمادية المتاحة. 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CourierPS" pitchFamily="49" charset="0"/>
              <a:cs typeface="Akhbar MT" pitchFamily="2" charset="-78"/>
            </a:endParaRPr>
          </a:p>
          <a:p>
            <a:pPr>
              <a:buNone/>
              <a:defRPr/>
            </a:pPr>
            <a:endParaRPr lang="ar-SA" sz="3600" b="1" dirty="0" smtClean="0">
              <a:solidFill>
                <a:schemeClr val="accent2">
                  <a:lumMod val="50000"/>
                </a:schemeClr>
              </a:solidFill>
              <a:latin typeface="CourierPS" pitchFamily="49" charset="0"/>
              <a:cs typeface="Akhbar MT" pitchFamily="2" charset="-78"/>
            </a:endParaRPr>
          </a:p>
          <a:p>
            <a:pPr>
              <a:buFont typeface="Wingdings" pitchFamily="2" charset="2"/>
              <a:buChar char="q"/>
              <a:defRPr/>
            </a:pPr>
            <a:endParaRPr lang="ar-SA" sz="3600" b="1" dirty="0" smtClean="0">
              <a:solidFill>
                <a:schemeClr val="accent2">
                  <a:lumMod val="50000"/>
                </a:schemeClr>
              </a:solidFill>
              <a:latin typeface="CourierPS" pitchFamily="49" charset="0"/>
              <a:cs typeface="Akhbar MT" pitchFamily="2" charset="-78"/>
            </a:endParaRPr>
          </a:p>
          <a:p>
            <a:pPr algn="r" rtl="1">
              <a:defRPr/>
            </a:pPr>
            <a:endParaRPr lang="ar-SA" sz="3600" b="1" dirty="0" smtClean="0">
              <a:solidFill>
                <a:schemeClr val="accent2">
                  <a:lumMod val="50000"/>
                </a:schemeClr>
              </a:solidFill>
              <a:latin typeface="CourierPS" pitchFamily="49" charset="0"/>
              <a:cs typeface="Akhbar MT" pitchFamily="2" charset="-78"/>
            </a:endParaRPr>
          </a:p>
          <a:p>
            <a:pPr>
              <a:buFontTx/>
              <a:buNone/>
              <a:defRPr/>
            </a:pPr>
            <a:endParaRPr lang="ar-SA" dirty="0" smtClean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14313" y="285750"/>
            <a:ext cx="6659562" cy="7858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defRPr/>
            </a:pPr>
            <a:r>
              <a:rPr lang="ar-SA" sz="4000" b="1" dirty="0">
                <a:solidFill>
                  <a:schemeClr val="bg1"/>
                </a:solidFill>
                <a:cs typeface="Traditional Arabic" pitchFamily="2" charset="-78"/>
              </a:rPr>
              <a:t>أهداف التقويم </a:t>
            </a:r>
            <a:r>
              <a:rPr lang="ar-SA" sz="4000" b="1" dirty="0" smtClean="0">
                <a:solidFill>
                  <a:schemeClr val="bg1"/>
                </a:solidFill>
                <a:cs typeface="Traditional Arabic" pitchFamily="2" charset="-78"/>
              </a:rPr>
              <a:t>( </a:t>
            </a:r>
            <a:r>
              <a:rPr lang="ar-SA" sz="4000" b="1" dirty="0">
                <a:solidFill>
                  <a:schemeClr val="bg1"/>
                </a:solidFill>
                <a:cs typeface="Traditional Arabic" pitchFamily="2" charset="-78"/>
              </a:rPr>
              <a:t>المؤسسي / البرامجي )</a:t>
            </a:r>
            <a:endParaRPr lang="en-US" sz="4000" b="1" dirty="0">
              <a:solidFill>
                <a:schemeClr val="bg1"/>
              </a:solidFill>
              <a:cs typeface="Traditional Arabic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928662" y="1643050"/>
            <a:ext cx="7134032" cy="4762505"/>
            <a:chOff x="3588" y="5797"/>
            <a:chExt cx="7837" cy="5623"/>
          </a:xfrm>
        </p:grpSpPr>
        <p:sp>
          <p:nvSpPr>
            <p:cNvPr id="2060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588" y="5797"/>
              <a:ext cx="7837" cy="5623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4294" y="6025"/>
              <a:ext cx="2108" cy="341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مخرجات</a:t>
              </a: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الخريجون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البحوث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الأنشطة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الخدمات المجتمعية</a:t>
              </a:r>
              <a:endPara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AutoShape 10"/>
            <p:cNvSpPr>
              <a:spLocks noChangeShapeType="1"/>
            </p:cNvSpPr>
            <p:nvPr/>
          </p:nvSpPr>
          <p:spPr bwMode="auto">
            <a:xfrm flipH="1" flipV="1">
              <a:off x="6402" y="7732"/>
              <a:ext cx="1101" cy="9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>
              <a:off x="6806" y="5915"/>
              <a:ext cx="2040" cy="365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عمليات</a:t>
              </a: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التعليم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التعلم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الإرشاد الأكاديمي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التقويم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الأنشطة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البحث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AutoShape 8"/>
            <p:cNvSpPr>
              <a:spLocks noChangeShapeType="1"/>
            </p:cNvSpPr>
            <p:nvPr/>
          </p:nvSpPr>
          <p:spPr bwMode="auto">
            <a:xfrm>
              <a:off x="5741" y="9439"/>
              <a:ext cx="1" cy="110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AutoShape 7"/>
            <p:cNvSpPr>
              <a:spLocks noChangeShapeType="1"/>
            </p:cNvSpPr>
            <p:nvPr/>
          </p:nvSpPr>
          <p:spPr bwMode="auto">
            <a:xfrm>
              <a:off x="5741" y="10539"/>
              <a:ext cx="4131" cy="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AutoShape 6"/>
            <p:cNvSpPr>
              <a:spLocks noChangeShapeType="1"/>
            </p:cNvSpPr>
            <p:nvPr/>
          </p:nvSpPr>
          <p:spPr bwMode="auto">
            <a:xfrm flipV="1">
              <a:off x="9871" y="9935"/>
              <a:ext cx="1" cy="605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9357" y="5797"/>
              <a:ext cx="1843" cy="413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مدخلات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إدارة القسم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المناهج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التجهيزات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أعضاء هيئة التدريس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الطلبة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الموظفين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التمويل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endPara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6727" y="9799"/>
              <a:ext cx="2329" cy="62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التغذية الراجعة</a:t>
              </a:r>
              <a:endPara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4922" y="10631"/>
              <a:ext cx="2825" cy="5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البيئة الداخلية للنظام</a:t>
              </a:r>
              <a:endPara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3357554" y="1071546"/>
            <a:ext cx="2857520" cy="49530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البيئة الخارجية للنظام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571736" y="285728"/>
            <a:ext cx="37147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tx1"/>
                </a:solidFill>
                <a:cs typeface="Akhbar MT" pitchFamily="2" charset="-78"/>
              </a:rPr>
              <a:t>البرنامج التعليمي كنظام </a:t>
            </a:r>
            <a:endParaRPr lang="ar-SA" sz="3600" dirty="0">
              <a:solidFill>
                <a:schemeClr val="tx1"/>
              </a:solidFill>
              <a:cs typeface="Akhbar MT" pitchFamily="2" charset="-78"/>
            </a:endParaRPr>
          </a:p>
        </p:txBody>
      </p:sp>
      <p:cxnSp>
        <p:nvCxnSpPr>
          <p:cNvPr id="19" name="رابط كسهم مستقيم 18"/>
          <p:cNvCxnSpPr>
            <a:endCxn id="2057" idx="3"/>
          </p:cNvCxnSpPr>
          <p:nvPr/>
        </p:nvCxnSpPr>
        <p:spPr>
          <a:xfrm rot="10800000" flipV="1">
            <a:off x="5715010" y="3286123"/>
            <a:ext cx="428631" cy="3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صورة 17" descr="image-56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170626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تنزيل (2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571472" y="176190"/>
            <a:ext cx="3214710" cy="342902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00034" y="2285992"/>
            <a:ext cx="814393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u="sng" dirty="0" smtClean="0">
                <a:solidFill>
                  <a:srgbClr val="C00000"/>
                </a:solidFill>
              </a:rPr>
              <a:t>تمرين عملي (2)</a:t>
            </a:r>
          </a:p>
          <a:p>
            <a:endParaRPr lang="ar-SA" sz="3600" b="1" u="sng" dirty="0" smtClean="0">
              <a:solidFill>
                <a:srgbClr val="C00000"/>
              </a:solidFill>
            </a:endParaRPr>
          </a:p>
          <a:p>
            <a:r>
              <a:rPr lang="ar-SA" sz="3600" b="1" dirty="0" smtClean="0"/>
              <a:t> </a:t>
            </a:r>
            <a:r>
              <a:rPr lang="ar-SA" sz="3600" b="1" dirty="0" smtClean="0"/>
              <a:t>اشرح كيف تتم </a:t>
            </a:r>
            <a:r>
              <a:rPr lang="ar-SA" sz="3600" b="1" dirty="0" smtClean="0"/>
              <a:t>عملية التقويم وفق ما سبق ذكره عن </a:t>
            </a:r>
          </a:p>
          <a:p>
            <a:pPr algn="ctr"/>
            <a:r>
              <a:rPr lang="ar-SA" sz="3600" b="1" dirty="0" smtClean="0">
                <a:solidFill>
                  <a:srgbClr val="000066"/>
                </a:solidFill>
              </a:rPr>
              <a:t>منهجية الجودة الشاملة والاعتماد الأكاديمي على الرسم </a:t>
            </a:r>
            <a:r>
              <a:rPr lang="ar-SA" sz="3600" b="1" dirty="0" smtClean="0">
                <a:solidFill>
                  <a:srgbClr val="000066"/>
                </a:solidFill>
              </a:rPr>
              <a:t>التوضيحي للبرنامج التعليمي ؟</a:t>
            </a:r>
            <a:endParaRPr lang="ar-SA" sz="3600" b="1" dirty="0">
              <a:solidFill>
                <a:srgbClr val="000066"/>
              </a:solidFill>
            </a:endParaRPr>
          </a:p>
        </p:txBody>
      </p:sp>
      <p:sp>
        <p:nvSpPr>
          <p:cNvPr id="5" name="وسيلة شرح بيضاوية 4"/>
          <p:cNvSpPr/>
          <p:nvPr/>
        </p:nvSpPr>
        <p:spPr>
          <a:xfrm>
            <a:off x="5500694" y="857232"/>
            <a:ext cx="1643074" cy="1000132"/>
          </a:xfrm>
          <a:prstGeom prst="wedgeEllipseCallout">
            <a:avLst>
              <a:gd name="adj1" fmla="val 59332"/>
              <a:gd name="adj2" fmla="val 87534"/>
            </a:avLst>
          </a:prstGeom>
          <a:solidFill>
            <a:srgbClr val="FFFFCC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الزمن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 5 دقائق 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69468">
            <a:off x="271938" y="1705379"/>
            <a:ext cx="2605373" cy="195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14282" y="857232"/>
            <a:ext cx="8501154" cy="586957"/>
          </a:xfrm>
          <a:prstGeom prst="rect">
            <a:avLst/>
          </a:prstGeom>
          <a:solidFill>
            <a:srgbClr val="E4E4F8"/>
          </a:solidFill>
          <a:ln w="9525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rtl="1" eaLnBrk="0" hangingPunct="0">
              <a:defRPr/>
            </a:pPr>
            <a:r>
              <a:rPr lang="ar-SA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+mj-cs"/>
              </a:rPr>
              <a:t>توضيح لبعض المفاهيم قبل التحدث عن </a:t>
            </a:r>
            <a:r>
              <a:rPr lang="ar-SA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+mj-cs"/>
              </a:rPr>
              <a:t>التقويم البرامجي </a:t>
            </a:r>
            <a:endParaRPr lang="ar-SA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+mj-cs"/>
            </a:endParaRPr>
          </a:p>
        </p:txBody>
      </p:sp>
      <p:sp>
        <p:nvSpPr>
          <p:cNvPr id="5" name="Flowchart: Multidocument 6"/>
          <p:cNvSpPr>
            <a:spLocks noChangeArrowheads="1"/>
          </p:cNvSpPr>
          <p:nvPr/>
        </p:nvSpPr>
        <p:spPr bwMode="auto">
          <a:xfrm>
            <a:off x="2571736" y="2571744"/>
            <a:ext cx="6357950" cy="1643074"/>
          </a:xfrm>
          <a:prstGeom prst="rect">
            <a:avLst/>
          </a:prstGeom>
          <a:solidFill>
            <a:srgbClr val="B9B9ED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r" defTabSz="914400" rtl="1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r" defTabSz="914400" rtl="1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r" defTabSz="914400" rtl="1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r" defTabSz="914400" rtl="1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457200" indent="-457200" algn="r" rtl="1">
              <a:defRPr/>
            </a:pPr>
            <a:r>
              <a:rPr lang="ar-SA" sz="2400" b="1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مجموعة منظمة من الخبرات التعليمية تصمم لتطوير </a:t>
            </a:r>
          </a:p>
          <a:p>
            <a:pPr marL="457200" indent="-457200" algn="r" rtl="1">
              <a:defRPr/>
            </a:pPr>
            <a:r>
              <a:rPr lang="ar-SA" sz="2400" b="1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معارف ومهارات محددة.</a:t>
            </a:r>
          </a:p>
          <a:p>
            <a:pPr marL="457200" indent="-457200" algn="r" rtl="1">
              <a:defRPr/>
            </a:pPr>
            <a:r>
              <a:rPr lang="ar-SA" sz="2400" b="1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 ويشمل البرنامج كل المقررات الدراسية التي يأخذها الطلاب</a:t>
            </a:r>
          </a:p>
          <a:p>
            <a:pPr marL="457200" indent="-457200" algn="r" rtl="1">
              <a:defRPr/>
            </a:pPr>
            <a:r>
              <a:rPr lang="ar-SA" sz="2400" b="1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بما في ذلك متطلبات الجامعة والكلية </a:t>
            </a:r>
            <a:r>
              <a:rPr lang="ar-SA" sz="2400" b="1" dirty="0" smtClean="0">
                <a:solidFill>
                  <a:srgbClr val="002060"/>
                </a:solidFill>
                <a:latin typeface="Times New Roman" pitchFamily="18" charset="0"/>
                <a:cs typeface="+mj-cs"/>
              </a:rPr>
              <a:t>إضافة </a:t>
            </a:r>
            <a:r>
              <a:rPr lang="ar-SA" sz="2400" b="1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إلى متطلبات القسم</a:t>
            </a:r>
            <a:endParaRPr lang="ar-SA" sz="24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428596" y="4643446"/>
            <a:ext cx="8301038" cy="138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rtl="1" eaLnBrk="0" hangingPunct="0"/>
            <a:r>
              <a:rPr lang="ar-SA" sz="2800" b="1" dirty="0">
                <a:latin typeface="Calibri" pitchFamily="34" charset="0"/>
              </a:rPr>
              <a:t>يعتبر برنامج درجة البكالوريوس الخاص بإعداد الطالب ليكون مهندسا مدنيا مختلفا عن برنامج لإعداد مهندس ميكانيكي، على الرغم من إمكانية وجود بعض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المقررات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ar-SA" sz="2800" b="1" dirty="0">
                <a:latin typeface="Calibri" pitchFamily="34" charset="0"/>
              </a:rPr>
              <a:t>الدراسية المشتركة بينهما. </a:t>
            </a:r>
            <a:endParaRPr lang="ar-SA" sz="2800" dirty="0"/>
          </a:p>
        </p:txBody>
      </p:sp>
      <p:sp>
        <p:nvSpPr>
          <p:cNvPr id="6" name="مستطيل 5"/>
          <p:cNvSpPr/>
          <p:nvPr/>
        </p:nvSpPr>
        <p:spPr>
          <a:xfrm>
            <a:off x="5643570" y="1643050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eaLnBrk="0" hangingPunct="0">
              <a:defRPr/>
            </a:pPr>
            <a:r>
              <a:rPr lang="ar-S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+mj-cs"/>
              </a:rPr>
              <a:t>1. البرنامج التعليمي</a:t>
            </a:r>
            <a:endParaRPr lang="ar-SA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57158" y="928670"/>
            <a:ext cx="7912100" cy="255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r" rtl="1" eaLnBrk="0" hangingPunct="0">
              <a:defRPr/>
            </a:pPr>
            <a:r>
              <a:rPr lang="ar-SA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+mj-cs"/>
              </a:rPr>
              <a:t>2. القسم الأكاديمي 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r" rtl="1" eaLnBrk="0" hangingPunct="0">
              <a:defRPr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+mj-cs"/>
              </a:rPr>
              <a:t>هو المسئول عن البرنامج التعليمي من ناحية إدارية وتنظيمية وفنية ...الخ .</a:t>
            </a:r>
          </a:p>
          <a:p>
            <a:pPr algn="r" rtl="1" eaLnBrk="0" hangingPunct="0"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r" rtl="1" eaLnBrk="0" hangingPunct="0">
              <a:defRPr/>
            </a:pPr>
            <a:r>
              <a:rPr lang="ar-SA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+mj-cs"/>
              </a:rPr>
              <a:t>3. المقررات والخبرات الميدانية</a:t>
            </a:r>
            <a:endParaRPr lang="ar-SA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Flowchart: Multidocument 6"/>
          <p:cNvSpPr>
            <a:spLocks noChangeArrowheads="1"/>
          </p:cNvSpPr>
          <p:nvPr/>
        </p:nvSpPr>
        <p:spPr bwMode="auto">
          <a:xfrm>
            <a:off x="642910" y="3643314"/>
            <a:ext cx="7858180" cy="2571768"/>
          </a:xfrm>
          <a:prstGeom prst="frame">
            <a:avLst/>
          </a:prstGeom>
          <a:solidFill>
            <a:srgbClr val="CCCCFF"/>
          </a:solidFill>
          <a:ln>
            <a:solidFill>
              <a:srgbClr val="0000FF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r" defTabSz="914400" rtl="1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r" defTabSz="914400" rtl="1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r" defTabSz="914400" rtl="1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r" defTabSz="914400" rtl="1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457200" indent="-457200" algn="ctr" rtl="1">
              <a:defRPr/>
            </a:pPr>
            <a:r>
              <a:rPr lang="ar-SA" sz="2400" b="1" dirty="0">
                <a:latin typeface="Times New Roman" pitchFamily="18" charset="0"/>
                <a:cs typeface="+mj-cs"/>
              </a:rPr>
              <a:t>مكونات للبرنامج </a:t>
            </a:r>
          </a:p>
          <a:p>
            <a:pPr marL="457200" indent="-457200" algn="ctr" rtl="1">
              <a:defRPr/>
            </a:pPr>
            <a:r>
              <a:rPr lang="ar-SA" sz="2400" b="1" dirty="0">
                <a:solidFill>
                  <a:srgbClr val="000066"/>
                </a:solidFill>
                <a:latin typeface="Times New Roman" pitchFamily="18" charset="0"/>
                <a:cs typeface="+mj-cs"/>
              </a:rPr>
              <a:t>ويجب أن تصمم بشكل متناسق يسهم في تحقيق نواتج تعلم البرنامج،</a:t>
            </a:r>
          </a:p>
          <a:p>
            <a:pPr marL="457200" indent="-457200" algn="ctr" rtl="1">
              <a:defRPr/>
            </a:pPr>
            <a:r>
              <a:rPr lang="ar-SA" sz="2400" b="1" dirty="0">
                <a:solidFill>
                  <a:srgbClr val="000066"/>
                </a:solidFill>
                <a:latin typeface="Times New Roman" pitchFamily="18" charset="0"/>
                <a:cs typeface="+mj-cs"/>
              </a:rPr>
              <a:t> ويمكن تحقيق معظم أهداف البرنامج من خلال المحتوى وطرائق واستراتيجيات التعلم والتعليم – مثل خبرات تعلم الطلبة. </a:t>
            </a:r>
          </a:p>
          <a:p>
            <a:pPr marL="457200" indent="-457200" algn="ctr" rtl="1">
              <a:defRPr/>
            </a:pPr>
            <a:r>
              <a:rPr lang="ar-SA" sz="2400" b="1" dirty="0">
                <a:solidFill>
                  <a:srgbClr val="000066"/>
                </a:solidFill>
                <a:latin typeface="Times New Roman" pitchFamily="18" charset="0"/>
                <a:cs typeface="+mj-cs"/>
              </a:rPr>
              <a:t>لذا يجب أن تخطط استراتيجيات التعليم كجزء من </a:t>
            </a:r>
            <a:r>
              <a:rPr lang="ar-SA" sz="2400" b="1" dirty="0" smtClean="0">
                <a:solidFill>
                  <a:srgbClr val="000066"/>
                </a:solidFill>
                <a:latin typeface="Times New Roman" pitchFamily="18" charset="0"/>
                <a:cs typeface="+mj-cs"/>
              </a:rPr>
              <a:t>البرنامج.</a:t>
            </a:r>
            <a:endParaRPr lang="ar-SA" sz="2400" b="1" dirty="0">
              <a:solidFill>
                <a:srgbClr val="000066"/>
              </a:solidFill>
              <a:cs typeface="+mj-cs"/>
            </a:endParaRPr>
          </a:p>
        </p:txBody>
      </p:sp>
      <p:pic>
        <p:nvPicPr>
          <p:cNvPr id="7" name="صورة 6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928802"/>
            <a:ext cx="1938336" cy="1552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57224" y="357166"/>
            <a:ext cx="7643930" cy="525401"/>
          </a:xfrm>
          <a:prstGeom prst="rect">
            <a:avLst/>
          </a:prstGeom>
          <a:solidFill>
            <a:srgbClr val="E4E4F8"/>
          </a:solidFill>
          <a:ln w="9525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rtl="1" eaLnBrk="0" hangingPunct="0">
              <a:defRPr/>
            </a:pPr>
            <a:r>
              <a:rPr lang="ar-S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+mj-cs"/>
              </a:rPr>
              <a:t>ِتابع /توضيح </a:t>
            </a:r>
            <a:r>
              <a:rPr lang="ar-S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+mj-cs"/>
              </a:rPr>
              <a:t>لبعض المفاهيم قبل التحدث عن </a:t>
            </a:r>
            <a:r>
              <a:rPr lang="ar-S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+mj-cs"/>
              </a:rPr>
              <a:t>التقويم البرامجي </a:t>
            </a:r>
            <a:endParaRPr lang="ar-SA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642910" y="500042"/>
          <a:ext cx="807249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صورة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8429684" cy="62865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357158" y="642918"/>
            <a:ext cx="72152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ar-SA" sz="3600" b="1" dirty="0">
                <a:solidFill>
                  <a:schemeClr val="bg1"/>
                </a:solidFill>
                <a:cs typeface="Traditional Arabic" pitchFamily="2" charset="-78"/>
              </a:rPr>
              <a:t>علاقة التقويم </a:t>
            </a:r>
            <a:r>
              <a:rPr lang="ar-SA" sz="3600" b="1" dirty="0" smtClean="0">
                <a:solidFill>
                  <a:schemeClr val="bg1"/>
                </a:solidFill>
                <a:cs typeface="Traditional Arabic" pitchFamily="2" charset="-78"/>
              </a:rPr>
              <a:t>البرامجي بضمان </a:t>
            </a:r>
            <a:r>
              <a:rPr lang="ar-SA" sz="3600" b="1" dirty="0">
                <a:solidFill>
                  <a:schemeClr val="bg1"/>
                </a:solidFill>
                <a:cs typeface="Traditional Arabic" pitchFamily="2" charset="-78"/>
              </a:rPr>
              <a:t>الجودة والاعتماد</a:t>
            </a:r>
            <a:endParaRPr lang="en-US" sz="3600" b="1" dirty="0">
              <a:solidFill>
                <a:schemeClr val="bg1"/>
              </a:solidFill>
              <a:cs typeface="Traditional Arabic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400425" y="166688"/>
            <a:ext cx="2132612" cy="771623"/>
          </a:xfrm>
          <a:prstGeom prst="rect">
            <a:avLst/>
          </a:prstGeom>
          <a:ln>
            <a:headEnd/>
            <a:tailEnd/>
          </a:ln>
          <a:scene3d>
            <a:camera prst="perspective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>
            <a:spAutoFit/>
          </a:bodyPr>
          <a:lstStyle/>
          <a:p>
            <a:pPr algn="ctr" rtl="1" eaLnBrk="0" hangingPunct="0">
              <a:defRPr/>
            </a:pPr>
            <a:r>
              <a:rPr lang="ar-SA" sz="44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DecoType Naskh" pitchFamily="2" charset="-78"/>
              </a:rPr>
              <a:t>ميثاق الدورة 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295275" y="1142984"/>
            <a:ext cx="8491567" cy="449264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r-SA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khbar MT" pitchFamily="2" charset="-78"/>
              </a:rPr>
              <a:t>1.تبدأ من الساعة 9 صباحاً – وحتى الساعة 2 ظهراً 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khbar MT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r-SA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khbar MT" pitchFamily="2" charset="-78"/>
              </a:rPr>
              <a:t>2. إغلاق الجوالات أو تركها على وضعية الصامت 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khbar MT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r-SA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khbar MT" pitchFamily="2" charset="-78"/>
              </a:rPr>
              <a:t>3.أسئلتكم محل الاهتمام والتقدير في الوقت المخصص لها 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khbar MT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r-SA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khbar MT" pitchFamily="2" charset="-78"/>
              </a:rPr>
              <a:t>4 .نحب أن ننصت ونتفاعل أثناء المناقشات 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ar-SA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khbar MT" pitchFamily="2" charset="-78"/>
            </a:endParaRP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khbar MT" pitchFamily="2" charset="-78"/>
              </a:rPr>
              <a:t>5.الإصغاء يكسبنا  القدرة على التطبيق ..فجامعتنا تعتمد علينا.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khbar MT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صورة 4" descr="تنزيل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527752">
            <a:off x="81635" y="1220889"/>
            <a:ext cx="1107597" cy="1152908"/>
          </a:xfrm>
          <a:prstGeom prst="rect">
            <a:avLst/>
          </a:prstGeom>
        </p:spPr>
      </p:pic>
      <p:pic>
        <p:nvPicPr>
          <p:cNvPr id="6" name="صورة 5" descr="163f8_c59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57430"/>
            <a:ext cx="1571636" cy="2200288"/>
          </a:xfrm>
          <a:prstGeom prst="rect">
            <a:avLst/>
          </a:prstGeom>
        </p:spPr>
      </p:pic>
      <p:pic>
        <p:nvPicPr>
          <p:cNvPr id="7" name="Picture 3" descr="C:\Documents and Settings\owner\سطح المكتب\cooper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178591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5"/>
          <p:cNvSpPr>
            <a:spLocks noChangeArrowheads="1"/>
          </p:cNvSpPr>
          <p:nvPr/>
        </p:nvSpPr>
        <p:spPr bwMode="auto">
          <a:xfrm>
            <a:off x="285750" y="357188"/>
            <a:ext cx="6659563" cy="7858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45A3E"/>
              </a:gs>
              <a:gs pos="100000">
                <a:srgbClr val="182A1D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ar-SA" sz="3200" b="1">
                <a:solidFill>
                  <a:schemeClr val="bg1"/>
                </a:solidFill>
                <a:cs typeface="PT Bold Heading" pitchFamily="2" charset="-78"/>
              </a:rPr>
              <a:t>معــايير الهيئة الوطنية </a:t>
            </a:r>
            <a:r>
              <a:rPr lang="en-US" sz="3200" b="1">
                <a:solidFill>
                  <a:schemeClr val="bg1"/>
                </a:solidFill>
                <a:cs typeface="PT Bold Heading" pitchFamily="2" charset="-78"/>
              </a:rPr>
              <a:t>NCAAA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500034" y="2143116"/>
          <a:ext cx="807249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ame 4"/>
          <p:cNvSpPr/>
          <p:nvPr/>
        </p:nvSpPr>
        <p:spPr bwMode="auto">
          <a:xfrm>
            <a:off x="571500" y="1285875"/>
            <a:ext cx="7715250" cy="1357313"/>
          </a:xfrm>
          <a:prstGeom prst="fram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/>
          <a:lstStyle/>
          <a:p>
            <a:pPr algn="ctr" rtl="0">
              <a:defRPr/>
            </a:pPr>
            <a:r>
              <a:rPr lang="ar-SA" sz="3200" b="1" dirty="0">
                <a:solidFill>
                  <a:srgbClr val="006600"/>
                </a:solidFill>
                <a:cs typeface="AL-Mohanad Bold" pitchFamily="2" charset="-78"/>
              </a:rPr>
              <a:t>المعايير الأحد عشر وضعت في شكل مقاييس تقديرية وبشكل يساعد على إجراء عملية التقويم الذاتي بدقة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5"/>
          <p:cNvSpPr>
            <a:spLocks noChangeArrowheads="1"/>
          </p:cNvSpPr>
          <p:nvPr/>
        </p:nvSpPr>
        <p:spPr bwMode="auto">
          <a:xfrm>
            <a:off x="285750" y="357188"/>
            <a:ext cx="6659563" cy="7858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45A3E"/>
              </a:gs>
              <a:gs pos="100000">
                <a:srgbClr val="182A1D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ar-SA" sz="3200" b="1">
                <a:solidFill>
                  <a:schemeClr val="bg1"/>
                </a:solidFill>
                <a:cs typeface="PT Bold Heading" pitchFamily="2" charset="-78"/>
              </a:rPr>
              <a:t>معــايير الهيئة الوطنية </a:t>
            </a:r>
            <a:r>
              <a:rPr lang="en-US" sz="3200" b="1">
                <a:solidFill>
                  <a:schemeClr val="bg1"/>
                </a:solidFill>
                <a:cs typeface="PT Bold Heading" pitchFamily="2" charset="-78"/>
              </a:rPr>
              <a:t>NCAAA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28596" y="1357298"/>
          <a:ext cx="8258204" cy="419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357188" y="357188"/>
            <a:ext cx="6659562" cy="10001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45A3E"/>
              </a:gs>
              <a:gs pos="100000">
                <a:srgbClr val="182A1D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0">
              <a:defRPr/>
            </a:pPr>
            <a:endParaRPr lang="ar-SA" sz="3200" dirty="0">
              <a:solidFill>
                <a:schemeClr val="tx2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cs typeface="+mn-cs"/>
            </a:endParaRPr>
          </a:p>
        </p:txBody>
      </p:sp>
      <p:sp>
        <p:nvSpPr>
          <p:cNvPr id="31749" name="Flowchart: Alternate Process 6"/>
          <p:cNvSpPr>
            <a:spLocks noChangeArrowheads="1"/>
          </p:cNvSpPr>
          <p:nvPr/>
        </p:nvSpPr>
        <p:spPr bwMode="auto">
          <a:xfrm>
            <a:off x="1714500" y="2173288"/>
            <a:ext cx="4714875" cy="61277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3200" b="1" dirty="0">
                <a:cs typeface="AL-Mohanad Bold" pitchFamily="2" charset="-78"/>
              </a:rPr>
              <a:t>1-الاستعدادات</a:t>
            </a:r>
          </a:p>
        </p:txBody>
      </p:sp>
      <p:sp>
        <p:nvSpPr>
          <p:cNvPr id="31750" name="Flowchart: Alternate Process 7"/>
          <p:cNvSpPr>
            <a:spLocks noChangeArrowheads="1"/>
          </p:cNvSpPr>
          <p:nvPr/>
        </p:nvSpPr>
        <p:spPr bwMode="auto">
          <a:xfrm>
            <a:off x="1714500" y="2928938"/>
            <a:ext cx="4786313" cy="61277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1" algn="ctr"/>
            <a:r>
              <a:rPr lang="ar-SA" sz="3200" b="1" dirty="0">
                <a:cs typeface="AL-Mohanad Bold" pitchFamily="2" charset="-78"/>
              </a:rPr>
              <a:t>2-تشكيل الفرق وضع خطة عمل</a:t>
            </a:r>
          </a:p>
        </p:txBody>
      </p:sp>
      <p:sp>
        <p:nvSpPr>
          <p:cNvPr id="31751" name="Flowchart: Alternate Process 8"/>
          <p:cNvSpPr>
            <a:spLocks noChangeArrowheads="1"/>
          </p:cNvSpPr>
          <p:nvPr/>
        </p:nvSpPr>
        <p:spPr bwMode="auto">
          <a:xfrm>
            <a:off x="1714500" y="3744913"/>
            <a:ext cx="4786313" cy="61277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3200" b="1" dirty="0">
                <a:cs typeface="AL-Mohanad Bold" pitchFamily="2" charset="-78"/>
              </a:rPr>
              <a:t>3-جمع المعلومات والأدلة والبراهين</a:t>
            </a:r>
          </a:p>
        </p:txBody>
      </p:sp>
      <p:sp>
        <p:nvSpPr>
          <p:cNvPr id="31752" name="Flowchart: Alternate Process 9"/>
          <p:cNvSpPr>
            <a:spLocks noChangeArrowheads="1"/>
          </p:cNvSpPr>
          <p:nvPr/>
        </p:nvSpPr>
        <p:spPr bwMode="auto">
          <a:xfrm>
            <a:off x="1714500" y="4530725"/>
            <a:ext cx="4786313" cy="61277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3200" b="1" dirty="0">
                <a:cs typeface="AL-Mohanad Bold" pitchFamily="2" charset="-78"/>
              </a:rPr>
              <a:t>4-كتابة التقارير</a:t>
            </a:r>
          </a:p>
        </p:txBody>
      </p:sp>
      <p:sp>
        <p:nvSpPr>
          <p:cNvPr id="31753" name="Flowchart: Alternate Process 10"/>
          <p:cNvSpPr>
            <a:spLocks noChangeArrowheads="1"/>
          </p:cNvSpPr>
          <p:nvPr/>
        </p:nvSpPr>
        <p:spPr bwMode="auto">
          <a:xfrm>
            <a:off x="1000124" y="5214951"/>
            <a:ext cx="7143776" cy="75563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3200" b="1" dirty="0">
                <a:cs typeface="AL-Mohanad Bold" pitchFamily="2" charset="-78"/>
              </a:rPr>
              <a:t>5-الاهتمام في التقرير بالعلاقة بين أقسام الطلاب والطالبات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785786" y="571480"/>
            <a:ext cx="49292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</a:rPr>
              <a:t>التخطيط للقيام بالتقويم البرامجي </a:t>
            </a:r>
            <a:endParaRPr lang="ar-SA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5"/>
          <p:cNvSpPr>
            <a:spLocks noChangeArrowheads="1"/>
          </p:cNvSpPr>
          <p:nvPr/>
        </p:nvSpPr>
        <p:spPr bwMode="auto">
          <a:xfrm>
            <a:off x="285750" y="357188"/>
            <a:ext cx="6659563" cy="7858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45A3E"/>
              </a:gs>
              <a:gs pos="100000">
                <a:srgbClr val="182A1D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3200" b="1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57313" y="0"/>
            <a:ext cx="6072187" cy="1428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 eaLnBrk="0" hangingPunct="0">
              <a:defRPr/>
            </a:pPr>
            <a:r>
              <a:rPr lang="ar-SA" sz="2800" b="1" u="sng" kern="0" dirty="0">
                <a:solidFill>
                  <a:srgbClr val="FF1D1D"/>
                </a:solidFill>
                <a:latin typeface="+mj-lt"/>
                <a:ea typeface="+mj-ea"/>
                <a:cs typeface="PT Bold Heading" pitchFamily="2" charset="-78"/>
              </a:rPr>
              <a:t/>
            </a:r>
            <a:br>
              <a:rPr lang="ar-SA" sz="2800" b="1" u="sng" kern="0" dirty="0">
                <a:solidFill>
                  <a:srgbClr val="FF1D1D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2800" b="1" i="1" kern="0" dirty="0">
                <a:solidFill>
                  <a:schemeClr val="bg1"/>
                </a:solidFill>
                <a:latin typeface="+mj-lt"/>
                <a:ea typeface="+mj-ea"/>
                <a:cs typeface="PT Bold Heading" pitchFamily="2" charset="-78"/>
              </a:rPr>
              <a:t>كيف تستخدم مقاييس </a:t>
            </a:r>
            <a:r>
              <a:rPr lang="ar-SA" sz="2800" b="1" i="1" kern="0" dirty="0" smtClean="0">
                <a:solidFill>
                  <a:schemeClr val="bg1"/>
                </a:solidFill>
                <a:latin typeface="+mj-lt"/>
                <a:ea typeface="+mj-ea"/>
                <a:cs typeface="PT Bold Heading" pitchFamily="2" charset="-78"/>
              </a:rPr>
              <a:t>التقويم البرامجي </a:t>
            </a:r>
            <a:endParaRPr lang="ar-SA" sz="2800" i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1071546"/>
          <a:ext cx="8286778" cy="192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4"/>
          <p:cNvGraphicFramePr/>
          <p:nvPr/>
        </p:nvGraphicFramePr>
        <p:xfrm>
          <a:off x="571472" y="2714620"/>
          <a:ext cx="807249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Diagram 5"/>
          <p:cNvGraphicFramePr/>
          <p:nvPr/>
        </p:nvGraphicFramePr>
        <p:xfrm>
          <a:off x="2143108" y="5000636"/>
          <a:ext cx="4429156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5"/>
          <p:cNvSpPr>
            <a:spLocks noChangeArrowheads="1"/>
          </p:cNvSpPr>
          <p:nvPr/>
        </p:nvSpPr>
        <p:spPr bwMode="auto">
          <a:xfrm>
            <a:off x="285750" y="357188"/>
            <a:ext cx="6659563" cy="7858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45A3E"/>
              </a:gs>
              <a:gs pos="100000">
                <a:srgbClr val="182A1D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ar-SA" sz="3200" b="1" i="1" dirty="0">
                <a:solidFill>
                  <a:schemeClr val="bg1"/>
                </a:solidFill>
                <a:cs typeface="PT Bold Heading" pitchFamily="2" charset="-78"/>
              </a:rPr>
              <a:t>عناصر التقويم البرامجي</a:t>
            </a:r>
            <a:r>
              <a:rPr lang="ar-SA" sz="3200" b="1" i="1" dirty="0">
                <a:solidFill>
                  <a:schemeClr val="bg1"/>
                </a:solidFill>
                <a:cs typeface="AL-Mateen" pitchFamily="2" charset="-78"/>
              </a:rPr>
              <a:t> </a:t>
            </a:r>
            <a:endParaRPr lang="en-US" sz="3200" b="1" dirty="0">
              <a:solidFill>
                <a:schemeClr val="bg1"/>
              </a:solidFill>
              <a:cs typeface="PT Bold Heading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85720" y="1571612"/>
          <a:ext cx="814393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3929058" y="928671"/>
            <a:ext cx="3000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/>
              <a:t>شكل (1)</a:t>
            </a:r>
            <a:endParaRPr lang="ar-SA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2910" y="428604"/>
            <a:ext cx="8143884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u="sng" dirty="0" smtClean="0">
                <a:solidFill>
                  <a:srgbClr val="009900"/>
                </a:solidFill>
              </a:rPr>
              <a:t>تمرين عملي </a:t>
            </a:r>
            <a:r>
              <a:rPr lang="ar-SA" sz="4000" b="1" u="sng" dirty="0" smtClean="0">
                <a:solidFill>
                  <a:srgbClr val="009900"/>
                </a:solidFill>
              </a:rPr>
              <a:t>(3)</a:t>
            </a:r>
            <a:endParaRPr lang="ar-SA" sz="4000" b="1" u="sng" dirty="0" smtClean="0">
              <a:solidFill>
                <a:srgbClr val="009900"/>
              </a:solidFill>
            </a:endParaRPr>
          </a:p>
          <a:p>
            <a:endParaRPr lang="ar-SA" sz="4000" b="1" dirty="0" smtClean="0">
              <a:solidFill>
                <a:srgbClr val="C00000"/>
              </a:solidFill>
            </a:endParaRPr>
          </a:p>
          <a:p>
            <a:pPr marL="742950" indent="-742950" algn="just">
              <a:buFont typeface="Wingdings" pitchFamily="2" charset="2"/>
              <a:buChar char="v"/>
            </a:pPr>
            <a:r>
              <a:rPr lang="ar-SA" sz="4000" b="1" dirty="0" smtClean="0">
                <a:solidFill>
                  <a:srgbClr val="000066"/>
                </a:solidFill>
              </a:rPr>
              <a:t>وفقاً لما سبق كم نوع من التقويم </a:t>
            </a:r>
          </a:p>
          <a:p>
            <a:pPr marL="742950" indent="-742950" algn="just"/>
            <a:r>
              <a:rPr lang="ar-SA" sz="4000" b="1" dirty="0" smtClean="0">
                <a:solidFill>
                  <a:srgbClr val="000066"/>
                </a:solidFill>
              </a:rPr>
              <a:t>           سيكون للبرنامج التعليمي   </a:t>
            </a:r>
            <a:r>
              <a:rPr lang="ar-SA" sz="4000" b="1" dirty="0" smtClean="0">
                <a:solidFill>
                  <a:srgbClr val="000066"/>
                </a:solidFill>
              </a:rPr>
              <a:t>؟</a:t>
            </a:r>
          </a:p>
          <a:p>
            <a:pPr marL="742950" indent="-742950" algn="just"/>
            <a:endParaRPr lang="ar-SA" sz="4000" b="1" dirty="0" smtClean="0">
              <a:solidFill>
                <a:srgbClr val="000066"/>
              </a:solidFill>
            </a:endParaRPr>
          </a:p>
          <a:p>
            <a:pPr marL="742950" indent="-742950" algn="just">
              <a:buFont typeface="Wingdings" pitchFamily="2" charset="2"/>
              <a:buChar char="v"/>
            </a:pPr>
            <a:r>
              <a:rPr lang="ar-SA" sz="4000" b="1" dirty="0" smtClean="0">
                <a:solidFill>
                  <a:srgbClr val="000066"/>
                </a:solidFill>
              </a:rPr>
              <a:t>كيف تطبق عناصر التقويم البرامجي </a:t>
            </a:r>
          </a:p>
          <a:p>
            <a:pPr marL="742950" indent="-742950" algn="just"/>
            <a:r>
              <a:rPr lang="ar-SA" sz="4000" b="1" dirty="0" smtClean="0">
                <a:solidFill>
                  <a:srgbClr val="000066"/>
                </a:solidFill>
              </a:rPr>
              <a:t>           المحددة بالشكل ( 1) ؟ </a:t>
            </a:r>
          </a:p>
          <a:p>
            <a:pPr marL="742950" indent="-742950" algn="just"/>
            <a:endParaRPr lang="ar-SA" sz="4000" b="1" dirty="0" smtClean="0">
              <a:solidFill>
                <a:srgbClr val="000066"/>
              </a:solidFill>
            </a:endParaRPr>
          </a:p>
          <a:p>
            <a:pPr marL="742950" indent="-742950" algn="just">
              <a:buFont typeface="Wingdings" pitchFamily="2" charset="2"/>
              <a:buChar char="v"/>
            </a:pPr>
            <a:r>
              <a:rPr lang="ar-SA" sz="4000" b="1" dirty="0" smtClean="0">
                <a:solidFill>
                  <a:srgbClr val="000066"/>
                </a:solidFill>
              </a:rPr>
              <a:t>ما هي متطلبات عملية التقويم البرامجي ؟ </a:t>
            </a:r>
          </a:p>
          <a:p>
            <a:pPr marL="742950" indent="-742950" algn="ctr"/>
            <a:endParaRPr lang="ar-SA" sz="4000" b="1" dirty="0" smtClean="0">
              <a:solidFill>
                <a:srgbClr val="000066"/>
              </a:solidFill>
            </a:endParaRPr>
          </a:p>
          <a:p>
            <a:pPr marL="742950" indent="-742950" algn="ctr">
              <a:buFont typeface="Wingdings" pitchFamily="2" charset="2"/>
              <a:buChar char="v"/>
            </a:pPr>
            <a:endParaRPr lang="ar-SA" sz="4000" b="1" dirty="0" smtClean="0">
              <a:solidFill>
                <a:srgbClr val="000066"/>
              </a:solidFill>
            </a:endParaRPr>
          </a:p>
          <a:p>
            <a:pPr marL="742950" indent="-742950" algn="ctr"/>
            <a:endParaRPr lang="ar-SA" sz="4000" b="1" dirty="0" smtClean="0">
              <a:solidFill>
                <a:srgbClr val="000066"/>
              </a:solidFill>
            </a:endParaRPr>
          </a:p>
          <a:p>
            <a:pPr marL="742950" indent="-742950" algn="ctr"/>
            <a:endParaRPr lang="ar-SA" sz="4000" b="1" dirty="0" smtClean="0">
              <a:solidFill>
                <a:srgbClr val="000066"/>
              </a:solidFill>
            </a:endParaRPr>
          </a:p>
          <a:p>
            <a:pPr marL="742950" indent="-742950" algn="ctr"/>
            <a:endParaRPr lang="ar-SA" sz="4000" b="1" dirty="0" smtClean="0">
              <a:solidFill>
                <a:srgbClr val="000066"/>
              </a:solidFill>
            </a:endParaRPr>
          </a:p>
        </p:txBody>
      </p:sp>
      <p:pic>
        <p:nvPicPr>
          <p:cNvPr id="3" name="صورة 2" descr="images (6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0" y="785794"/>
            <a:ext cx="2514445" cy="3214710"/>
          </a:xfrm>
          <a:prstGeom prst="rect">
            <a:avLst/>
          </a:prstGeom>
        </p:spPr>
      </p:pic>
      <p:sp>
        <p:nvSpPr>
          <p:cNvPr id="4" name="وسيلة شرح بيضاوية 3"/>
          <p:cNvSpPr/>
          <p:nvPr/>
        </p:nvSpPr>
        <p:spPr>
          <a:xfrm>
            <a:off x="2428860" y="0"/>
            <a:ext cx="1749314" cy="1143008"/>
          </a:xfrm>
          <a:prstGeom prst="wedgeEllipseCallout">
            <a:avLst>
              <a:gd name="adj1" fmla="val 88034"/>
              <a:gd name="adj2" fmla="val 81618"/>
            </a:avLst>
          </a:prstGeom>
          <a:solidFill>
            <a:srgbClr val="FFFFCC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الزمن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10 دقائق 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642910" y="1142984"/>
          <a:ext cx="785818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4143372" y="357166"/>
            <a:ext cx="34290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200" dirty="0" smtClean="0"/>
              <a:t>أنواع التقويم البرامجي :</a:t>
            </a:r>
            <a:endParaRPr lang="ar-SA" sz="3200" dirty="0"/>
          </a:p>
        </p:txBody>
      </p:sp>
      <p:sp>
        <p:nvSpPr>
          <p:cNvPr id="5" name="شكل بيضاوي 4"/>
          <p:cNvSpPr/>
          <p:nvPr/>
        </p:nvSpPr>
        <p:spPr>
          <a:xfrm>
            <a:off x="1000100" y="571480"/>
            <a:ext cx="78581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1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642910" y="1142984"/>
          <a:ext cx="785818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شكل بيضاوي 2"/>
          <p:cNvSpPr/>
          <p:nvPr/>
        </p:nvSpPr>
        <p:spPr>
          <a:xfrm>
            <a:off x="1214414" y="1285860"/>
            <a:ext cx="78581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2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143372" y="357166"/>
            <a:ext cx="34290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200" dirty="0" smtClean="0"/>
              <a:t>أنواع التقويم البرامجي :</a:t>
            </a:r>
            <a:endParaRPr lang="ar-SA"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642910" y="1428736"/>
          <a:ext cx="735811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شكل بيضاوي 5"/>
          <p:cNvSpPr/>
          <p:nvPr/>
        </p:nvSpPr>
        <p:spPr>
          <a:xfrm>
            <a:off x="7215206" y="500042"/>
            <a:ext cx="785818" cy="85725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3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857356" y="500042"/>
            <a:ext cx="34290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200" dirty="0" smtClean="0"/>
              <a:t>أنواع التقويم البرامجي :</a:t>
            </a:r>
            <a:endParaRPr lang="ar-SA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14313" y="285750"/>
            <a:ext cx="6659562" cy="7858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45A3E"/>
              </a:gs>
              <a:gs pos="100000">
                <a:srgbClr val="182A1D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lang="ar-SA" sz="3200" b="1" i="1" dirty="0">
                <a:solidFill>
                  <a:schemeClr val="bg1"/>
                </a:solidFill>
                <a:cs typeface="PT Bold Heading" pitchFamily="2" charset="-78"/>
              </a:rPr>
              <a:t>التقويم البرامجي وعلاقته بالتقويم </a:t>
            </a:r>
            <a:r>
              <a:rPr lang="en-US" sz="3200" b="1" i="1" dirty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SA" sz="3200" b="1" i="1" dirty="0">
                <a:solidFill>
                  <a:schemeClr val="bg1"/>
                </a:solidFill>
                <a:cs typeface="PT Bold Heading" pitchFamily="2" charset="-78"/>
              </a:rPr>
              <a:t>المؤسسي</a:t>
            </a:r>
            <a:endParaRPr lang="en-US" sz="3200" b="1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5720" y="1214083"/>
            <a:ext cx="8458200" cy="4910480"/>
            <a:chOff x="1800" y="10630"/>
            <a:chExt cx="9720" cy="5006"/>
          </a:xfrm>
          <a:solidFill>
            <a:schemeClr val="accent6">
              <a:lumMod val="25000"/>
              <a:lumOff val="75000"/>
            </a:schemeClr>
          </a:solidFill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785" y="10630"/>
              <a:ext cx="2160" cy="66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ar-SA" sz="1800" b="1" dirty="0">
                  <a:latin typeface="Tahoma" pitchFamily="34" charset="0"/>
                  <a:cs typeface="AL-Mohanad Bold" pitchFamily="2" charset="-78"/>
                </a:rPr>
                <a:t>الرسالة المؤسسية</a:t>
              </a:r>
              <a:r>
                <a:rPr lang="en-US" sz="1800" b="1" dirty="0">
                  <a:latin typeface="Times New Roman" pitchFamily="18" charset="0"/>
                  <a:cs typeface="AL-Mohanad Bold" pitchFamily="2" charset="-78"/>
                </a:rPr>
                <a:t> </a:t>
              </a:r>
              <a:r>
                <a:rPr lang="en-US" sz="1800" b="1" dirty="0">
                  <a:solidFill>
                    <a:srgbClr val="CC0099"/>
                  </a:solidFill>
                  <a:latin typeface="Times New Roman" pitchFamily="18" charset="0"/>
                  <a:cs typeface="AL-Mohanad Bold" pitchFamily="2" charset="-78"/>
                </a:rPr>
                <a:t>Mission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240" y="11676"/>
              <a:ext cx="1515" cy="6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ar-SA" sz="1800" b="1" dirty="0">
                  <a:latin typeface="Tahoma" pitchFamily="34" charset="0"/>
                  <a:cs typeface="AL-Mohanad Bold" pitchFamily="2" charset="-78"/>
                </a:rPr>
                <a:t>الأهداف</a:t>
              </a:r>
              <a:endParaRPr lang="en-US" sz="1800" b="1" dirty="0">
                <a:latin typeface="Tahoma" pitchFamily="34" charset="0"/>
                <a:cs typeface="AL-Mohanad Bold" pitchFamily="2" charset="-78"/>
              </a:endParaRPr>
            </a:p>
            <a:p>
              <a:pPr algn="ctr" rtl="0">
                <a:defRPr/>
              </a:pPr>
              <a:r>
                <a:rPr lang="en-US" sz="1600" b="1" dirty="0">
                  <a:solidFill>
                    <a:srgbClr val="9900CC"/>
                  </a:solidFill>
                  <a:latin typeface="Times New Roman" pitchFamily="18" charset="0"/>
                  <a:cs typeface="AL-Mohanad Bold" pitchFamily="2" charset="-78"/>
                </a:rPr>
                <a:t>Objectives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500" y="12576"/>
              <a:ext cx="162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ar-SA" sz="1400" b="1" dirty="0">
                  <a:latin typeface="Tahoma" pitchFamily="34" charset="0"/>
                  <a:cs typeface="AL-Mohanad Bold" pitchFamily="2" charset="-78"/>
                </a:rPr>
                <a:t>الخطة الإستراتيجية </a:t>
              </a:r>
            </a:p>
            <a:p>
              <a:pPr algn="ctr" rtl="0">
                <a:defRPr/>
              </a:pPr>
              <a:r>
                <a:rPr lang="ar-SA" sz="1400" b="1" dirty="0">
                  <a:latin typeface="Tahoma" pitchFamily="34" charset="0"/>
                  <a:cs typeface="AL-Mohanad Bold" pitchFamily="2" charset="-78"/>
                </a:rPr>
                <a:t>(5 سنوات)</a:t>
              </a:r>
              <a:endParaRPr lang="en-US" sz="1400" b="1" dirty="0">
                <a:latin typeface="Tahoma" pitchFamily="34" charset="0"/>
                <a:cs typeface="AL-Mohanad Bold" pitchFamily="2" charset="-78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500" y="13836"/>
              <a:ext cx="162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r>
                <a:rPr lang="ar-SA" sz="1600" b="1" dirty="0">
                  <a:solidFill>
                    <a:schemeClr val="tx1"/>
                  </a:solidFill>
                  <a:latin typeface="Tahoma" pitchFamily="34" charset="0"/>
                  <a:cs typeface="AL-Mohanad Bold" pitchFamily="2" charset="-78"/>
                </a:rPr>
                <a:t>الخطط التشغيلية </a:t>
              </a:r>
            </a:p>
            <a:p>
              <a:pPr algn="ctr" rtl="0">
                <a:defRPr/>
              </a:pPr>
              <a:r>
                <a:rPr lang="ar-SA" sz="1600" b="1" dirty="0">
                  <a:solidFill>
                    <a:schemeClr val="tx1"/>
                  </a:solidFill>
                  <a:latin typeface="Tahoma" pitchFamily="34" charset="0"/>
                  <a:cs typeface="AL-Mohanad Bold" pitchFamily="2" charset="-78"/>
                </a:rPr>
                <a:t>( سنوية)</a:t>
              </a:r>
              <a:endParaRPr lang="en-US" sz="1600" b="1" dirty="0">
                <a:solidFill>
                  <a:schemeClr val="tx1"/>
                </a:solidFill>
                <a:latin typeface="Tahoma" pitchFamily="34" charset="0"/>
                <a:cs typeface="AL-Mohanad Bold" pitchFamily="2" charset="-78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800" y="13836"/>
              <a:ext cx="14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ar-SA" sz="1600" b="1" dirty="0">
                  <a:latin typeface="Tahoma" pitchFamily="34" charset="0"/>
                  <a:cs typeface="AL-Mohanad Bold" pitchFamily="2" charset="-78"/>
                </a:rPr>
                <a:t>مراقبة الأداء</a:t>
              </a:r>
              <a:endParaRPr lang="en-US" sz="1600" b="1" dirty="0">
                <a:latin typeface="Tahoma" pitchFamily="34" charset="0"/>
                <a:cs typeface="AL-Mohanad Bold" pitchFamily="2" charset="-78"/>
              </a:endParaRPr>
            </a:p>
            <a:p>
              <a:pPr algn="ctr">
                <a:defRPr/>
              </a:pPr>
              <a:r>
                <a:rPr lang="en-US" sz="1600" b="1" dirty="0">
                  <a:latin typeface="Times New Roman" pitchFamily="18" charset="0"/>
                  <a:cs typeface="AL-Mohanad Bold" pitchFamily="2" charset="-78"/>
                </a:rPr>
                <a:t> </a:t>
              </a:r>
              <a:r>
                <a:rPr lang="en-US" sz="1600" b="1" dirty="0">
                  <a:solidFill>
                    <a:srgbClr val="0000FF"/>
                  </a:solidFill>
                  <a:latin typeface="Times New Roman" pitchFamily="18" charset="0"/>
                  <a:cs typeface="AL-Mohanad Bold" pitchFamily="2" charset="-78"/>
                </a:rPr>
                <a:t>Monitoring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800" y="12576"/>
              <a:ext cx="14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ar-SA" sz="1800" b="1" dirty="0">
                  <a:latin typeface="Tahoma" pitchFamily="34" charset="0"/>
                  <a:cs typeface="AL-Mohanad Bold" pitchFamily="2" charset="-78"/>
                </a:rPr>
                <a:t>إعادة التخطيط</a:t>
              </a:r>
              <a:endParaRPr lang="en-US" sz="1800" b="1" dirty="0">
                <a:latin typeface="Tahoma" pitchFamily="34" charset="0"/>
                <a:cs typeface="AL-Mohanad Bold" pitchFamily="2" charset="-78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660" y="12936"/>
              <a:ext cx="2340" cy="23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rtl="0">
                <a:defRPr/>
              </a:pPr>
              <a:r>
                <a:rPr lang="ar-SA" sz="1600" b="1" dirty="0">
                  <a:latin typeface="Tahoma" pitchFamily="34" charset="0"/>
                </a:rPr>
                <a:t>خطط مجالات وظيفية (مؤسسية).</a:t>
              </a:r>
            </a:p>
            <a:p>
              <a:pPr rtl="0">
                <a:defRPr/>
              </a:pPr>
              <a:r>
                <a:rPr lang="ar-SA" sz="1600" b="1" dirty="0">
                  <a:latin typeface="Tahoma" pitchFamily="34" charset="0"/>
                </a:rPr>
                <a:t> تطوير الأبحاث </a:t>
              </a:r>
            </a:p>
            <a:p>
              <a:pPr rtl="0">
                <a:defRPr/>
              </a:pPr>
              <a:r>
                <a:rPr lang="ar-SA" sz="1600" b="1" dirty="0">
                  <a:latin typeface="Tahoma" pitchFamily="34" charset="0"/>
                </a:rPr>
                <a:t>العلاقات بالمجتمع</a:t>
              </a:r>
            </a:p>
            <a:p>
              <a:pPr rtl="0">
                <a:defRPr/>
              </a:pPr>
              <a:r>
                <a:rPr lang="ar-SA" sz="1600" b="1" dirty="0">
                  <a:latin typeface="Tahoma" pitchFamily="34" charset="0"/>
                </a:rPr>
                <a:t>تحسين الجودة</a:t>
              </a:r>
            </a:p>
            <a:p>
              <a:pPr rtl="0">
                <a:defRPr/>
              </a:pPr>
              <a:r>
                <a:rPr lang="ar-SA" sz="1600" b="1" dirty="0">
                  <a:latin typeface="Tahoma" pitchFamily="34" charset="0"/>
                </a:rPr>
                <a:t>التعلم والتدريس</a:t>
              </a:r>
            </a:p>
            <a:p>
              <a:pPr rtl="0">
                <a:defRPr/>
              </a:pPr>
              <a:r>
                <a:rPr lang="ar-SA" sz="1600" b="1" dirty="0">
                  <a:latin typeface="Tahoma" pitchFamily="34" charset="0"/>
                </a:rPr>
                <a:t>تطوير المصادر البشرية</a:t>
              </a:r>
            </a:p>
            <a:p>
              <a:pPr rtl="0">
                <a:defRPr/>
              </a:pPr>
              <a:r>
                <a:rPr lang="ar-SA" sz="1600" b="1" dirty="0">
                  <a:latin typeface="Tahoma" pitchFamily="34" charset="0"/>
                </a:rPr>
                <a:t>تطوير المرافق وغيرها</a:t>
              </a:r>
              <a:endParaRPr lang="en-US" sz="1600" b="1" dirty="0">
                <a:latin typeface="Tahoma" pitchFamily="34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0080" y="12936"/>
              <a:ext cx="1440" cy="10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 sz="1800">
                <a:latin typeface="Tahoma" pitchFamily="34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9900" y="13116"/>
              <a:ext cx="1440" cy="10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 sz="1800">
                <a:latin typeface="Tahoma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9720" y="13204"/>
              <a:ext cx="1440" cy="10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 sz="1800">
                <a:latin typeface="Tahoma" pitchFamily="34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9540" y="13384"/>
              <a:ext cx="1440" cy="10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 sz="1800">
                <a:latin typeface="Tahoma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9360" y="13656"/>
              <a:ext cx="1440" cy="10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ar-SA" sz="1800" b="1" dirty="0">
                  <a:latin typeface="Tahoma" pitchFamily="34" charset="0"/>
                  <a:cs typeface="AL-Mohanad Bold" pitchFamily="2" charset="-78"/>
                </a:rPr>
                <a:t>خطط الكلية أو القسم أو البرنامج</a:t>
              </a:r>
              <a:endParaRPr lang="en-US" sz="1800" b="1" dirty="0">
                <a:latin typeface="Tahoma" pitchFamily="34" charset="0"/>
                <a:cs typeface="AL-Mohanad Bold" pitchFamily="2" charset="-78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5040" y="10956"/>
              <a:ext cx="558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7740" y="10956"/>
              <a:ext cx="0" cy="198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620" y="10956"/>
              <a:ext cx="0" cy="198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780" y="11316"/>
              <a:ext cx="0" cy="3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6120" y="12696"/>
              <a:ext cx="41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10260" y="12696"/>
              <a:ext cx="0" cy="18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7200" y="12696"/>
              <a:ext cx="0" cy="2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4755" y="11941"/>
              <a:ext cx="720" cy="5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5220" y="13296"/>
              <a:ext cx="0" cy="5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3240" y="14196"/>
              <a:ext cx="126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2520" y="13296"/>
              <a:ext cx="0" cy="5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2520" y="12036"/>
              <a:ext cx="720" cy="5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240" y="12756"/>
              <a:ext cx="126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10080" y="14736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>
              <a:off x="2520" y="15636"/>
              <a:ext cx="756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2520" y="14556"/>
              <a:ext cx="0" cy="108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7740" y="15276"/>
              <a:ext cx="0" cy="3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500034" y="50004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أهداف الورشة</a:t>
            </a: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رسم تخطيطي 3"/>
          <p:cNvGraphicFramePr/>
          <p:nvPr/>
        </p:nvGraphicFramePr>
        <p:xfrm>
          <a:off x="428596" y="1643050"/>
          <a:ext cx="8715404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شكل بيضاوي 4"/>
          <p:cNvSpPr/>
          <p:nvPr/>
        </p:nvSpPr>
        <p:spPr>
          <a:xfrm flipV="1">
            <a:off x="5143504" y="1714488"/>
            <a:ext cx="1239589" cy="1332175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3796015"/>
              <a:satOff val="4472"/>
              <a:lumOff val="12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صورة 5" descr="ه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285728"/>
            <a:ext cx="214314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مخطط انسيابي: رابط 63"/>
          <p:cNvSpPr>
            <a:spLocks noChangeArrowheads="1"/>
          </p:cNvSpPr>
          <p:nvPr/>
        </p:nvSpPr>
        <p:spPr bwMode="auto">
          <a:xfrm>
            <a:off x="1714480" y="3071811"/>
            <a:ext cx="5000660" cy="3429024"/>
          </a:xfrm>
          <a:prstGeom prst="flowChartConnector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ar-SA"/>
          </a:p>
        </p:txBody>
      </p:sp>
      <p:sp>
        <p:nvSpPr>
          <p:cNvPr id="22531" name="AutoShape 5"/>
          <p:cNvSpPr>
            <a:spLocks noChangeArrowheads="1"/>
          </p:cNvSpPr>
          <p:nvPr/>
        </p:nvSpPr>
        <p:spPr bwMode="auto">
          <a:xfrm>
            <a:off x="214313" y="357167"/>
            <a:ext cx="6858017" cy="50006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45A3E"/>
              </a:gs>
              <a:gs pos="100000">
                <a:srgbClr val="182A1D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ar-SA" sz="3200" b="1" dirty="0" smtClean="0">
                <a:solidFill>
                  <a:schemeClr val="bg1"/>
                </a:solidFill>
                <a:cs typeface="PT Bold Heading" pitchFamily="2" charset="-78"/>
              </a:rPr>
              <a:t>علاقة البرامج بالتخطيط للجودة ودورة المراجعة</a:t>
            </a:r>
            <a:r>
              <a:rPr lang="ar-SA" sz="3200" b="1" i="1" dirty="0" smtClean="0">
                <a:solidFill>
                  <a:srgbClr val="7030A0"/>
                </a:solidFill>
                <a:cs typeface="PT Bold Heading" pitchFamily="2" charset="-78"/>
              </a:rPr>
              <a:t/>
            </a:r>
            <a:br>
              <a:rPr lang="ar-SA" sz="3200" b="1" i="1" dirty="0" smtClean="0">
                <a:solidFill>
                  <a:srgbClr val="7030A0"/>
                </a:solidFill>
                <a:cs typeface="PT Bold Heading" pitchFamily="2" charset="-78"/>
              </a:rPr>
            </a:br>
            <a:endParaRPr lang="en-US" sz="3200" b="1" dirty="0">
              <a:solidFill>
                <a:schemeClr val="bg1"/>
              </a:solidFill>
              <a:cs typeface="Traditional Arabic" pitchFamily="2" charset="-7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5720" y="785794"/>
            <a:ext cx="8429684" cy="5500726"/>
            <a:chOff x="576" y="1425"/>
            <a:chExt cx="4896" cy="231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1775" y="1425"/>
              <a:ext cx="3597" cy="25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ar-SA" b="1" dirty="0">
                  <a:cs typeface="AL-Mohanad Bold" pitchFamily="2" charset="-78"/>
                </a:rPr>
                <a:t>الــرؤيــة والرســالة   </a:t>
              </a:r>
              <a:endParaRPr lang="en-US" b="1" dirty="0">
                <a:cs typeface="AL-Mohanad Bold" pitchFamily="2" charset="-78"/>
              </a:endParaRP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3174" y="1864"/>
              <a:ext cx="799" cy="3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ar-SA" b="1" dirty="0" smtClean="0">
                  <a:cs typeface="AL-Mohanad Bold" pitchFamily="2" charset="-78"/>
                </a:rPr>
                <a:t>سبر بيئة العمل</a:t>
              </a:r>
              <a:endParaRPr lang="en-US" b="1" dirty="0">
                <a:cs typeface="AL-Mohanad Bold" pitchFamily="2" charset="-78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4560" y="1872"/>
              <a:ext cx="899" cy="3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ar-SA" b="1" dirty="0">
                  <a:cs typeface="AL-Mohanad Bold" pitchFamily="2" charset="-78"/>
                </a:rPr>
                <a:t>تحديد الغايات</a:t>
              </a:r>
              <a:r>
                <a:rPr lang="en-US" dirty="0">
                  <a:cs typeface="AL-Mohanad Bold" pitchFamily="2" charset="-78"/>
                </a:rPr>
                <a:t> </a:t>
              </a:r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4573" y="2616"/>
              <a:ext cx="899" cy="3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ar-SA" b="1">
                  <a:cs typeface="AL-Mohanad Bold" pitchFamily="2" charset="-78"/>
                </a:rPr>
                <a:t>تحديد الأهداف</a:t>
              </a:r>
              <a:r>
                <a:rPr lang="en-US">
                  <a:cs typeface="AL-Mohanad Bold" pitchFamily="2" charset="-78"/>
                </a:rPr>
                <a:t> </a:t>
              </a: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4573" y="3368"/>
              <a:ext cx="899" cy="3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ar-SA" b="1" dirty="0">
                  <a:cs typeface="AL-Mohanad Bold" pitchFamily="2" charset="-78"/>
                </a:rPr>
                <a:t>وضع الخطة</a:t>
              </a:r>
              <a:r>
                <a:rPr lang="en-US" dirty="0">
                  <a:cs typeface="AL-Mohanad Bold" pitchFamily="2" charset="-78"/>
                </a:rPr>
                <a:t> </a:t>
              </a: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3174" y="3368"/>
              <a:ext cx="799" cy="3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ar-SA" b="1">
                  <a:cs typeface="AL-Mohanad Bold" pitchFamily="2" charset="-78"/>
                </a:rPr>
                <a:t>تطبيق الخطة</a:t>
              </a:r>
              <a:endParaRPr lang="en-US">
                <a:cs typeface="AL-Mohanad Bold" pitchFamily="2" charset="-78"/>
              </a:endParaRP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3174" y="2616"/>
              <a:ext cx="799" cy="3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ar-SA" b="1">
                  <a:cs typeface="AL-Mohanad Bold" pitchFamily="2" charset="-78"/>
                </a:rPr>
                <a:t>خطة عمل</a:t>
              </a:r>
              <a:r>
                <a:rPr lang="en-US">
                  <a:cs typeface="AL-Mohanad Bold" pitchFamily="2" charset="-78"/>
                </a:rPr>
                <a:t> </a:t>
              </a:r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1775" y="3368"/>
              <a:ext cx="799" cy="3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ar-SA" b="1" dirty="0">
                  <a:cs typeface="AL-Mohanad Bold" pitchFamily="2" charset="-78"/>
                </a:rPr>
                <a:t>مراقبة النتائج</a:t>
              </a:r>
              <a:endParaRPr lang="en-US" b="1" dirty="0">
                <a:cs typeface="AL-Mohanad Bold" pitchFamily="2" charset="-78"/>
              </a:endParaRP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1775" y="2616"/>
              <a:ext cx="799" cy="3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ar-SA" b="1">
                  <a:cs typeface="AL-Mohanad Bold" pitchFamily="2" charset="-78"/>
                </a:rPr>
                <a:t>مراجعة الأداء</a:t>
              </a:r>
              <a:endParaRPr lang="en-US" b="1">
                <a:cs typeface="AL-Mohanad Bold" pitchFamily="2" charset="-78"/>
              </a:endParaRPr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1775" y="1864"/>
              <a:ext cx="799" cy="3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ar-SA" b="1" dirty="0">
                  <a:cs typeface="AL-Mohanad Bold" pitchFamily="2" charset="-78"/>
                </a:rPr>
                <a:t>المراجعة في خمس سنوات</a:t>
              </a:r>
              <a:r>
                <a:rPr lang="en-US" dirty="0">
                  <a:cs typeface="AL-Mohanad Bold" pitchFamily="2" charset="-78"/>
                </a:rPr>
                <a:t> </a:t>
              </a: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576" y="2334"/>
              <a:ext cx="799" cy="3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ar-SA" b="1">
                  <a:cs typeface="AL-Mohanad Bold" pitchFamily="2" charset="-78"/>
                </a:rPr>
                <a:t>الدراسة الذاتية</a:t>
              </a:r>
              <a:r>
                <a:rPr lang="en-US">
                  <a:cs typeface="AL-Mohanad Bold" pitchFamily="2" charset="-78"/>
                </a:rPr>
                <a:t> </a:t>
              </a: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576" y="1770"/>
              <a:ext cx="799" cy="3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ar-SA" b="1">
                  <a:cs typeface="AL-Mohanad Bold" pitchFamily="2" charset="-78"/>
                </a:rPr>
                <a:t>المراجعة الخارجية</a:t>
              </a:r>
              <a:r>
                <a:rPr lang="en-US">
                  <a:cs typeface="AL-Mohanad Bold" pitchFamily="2" charset="-78"/>
                </a:rPr>
                <a:t> </a:t>
              </a:r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>
              <a:off x="3574" y="1676"/>
              <a:ext cx="0" cy="1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49" name="Line 18"/>
            <p:cNvSpPr>
              <a:spLocks noChangeShapeType="1"/>
            </p:cNvSpPr>
            <p:nvPr/>
          </p:nvSpPr>
          <p:spPr bwMode="auto">
            <a:xfrm>
              <a:off x="4972" y="1676"/>
              <a:ext cx="0" cy="1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50" name="Line 19"/>
            <p:cNvSpPr>
              <a:spLocks noChangeShapeType="1"/>
            </p:cNvSpPr>
            <p:nvPr/>
          </p:nvSpPr>
          <p:spPr bwMode="auto">
            <a:xfrm>
              <a:off x="3973" y="2052"/>
              <a:ext cx="6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51" name="Line 20"/>
            <p:cNvSpPr>
              <a:spLocks noChangeShapeType="1"/>
            </p:cNvSpPr>
            <p:nvPr/>
          </p:nvSpPr>
          <p:spPr bwMode="auto">
            <a:xfrm>
              <a:off x="4972" y="2240"/>
              <a:ext cx="0" cy="37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>
              <a:off x="4972" y="2992"/>
              <a:ext cx="0" cy="37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 flipH="1">
              <a:off x="3973" y="3556"/>
              <a:ext cx="6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 flipH="1">
              <a:off x="2574" y="3556"/>
              <a:ext cx="6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 flipV="1">
              <a:off x="2175" y="2992"/>
              <a:ext cx="0" cy="37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>
              <a:off x="2574" y="2804"/>
              <a:ext cx="6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57" name="Line 26"/>
            <p:cNvSpPr>
              <a:spLocks noChangeShapeType="1"/>
            </p:cNvSpPr>
            <p:nvPr/>
          </p:nvSpPr>
          <p:spPr bwMode="auto">
            <a:xfrm>
              <a:off x="3574" y="2992"/>
              <a:ext cx="0" cy="37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58" name="Line 27"/>
            <p:cNvSpPr>
              <a:spLocks noChangeShapeType="1"/>
            </p:cNvSpPr>
            <p:nvPr/>
          </p:nvSpPr>
          <p:spPr bwMode="auto">
            <a:xfrm flipV="1">
              <a:off x="2175" y="2240"/>
              <a:ext cx="0" cy="37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 flipH="1">
              <a:off x="1375" y="2052"/>
              <a:ext cx="400" cy="47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 flipV="1">
              <a:off x="976" y="2146"/>
              <a:ext cx="0" cy="1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>
              <a:off x="1375" y="1958"/>
              <a:ext cx="4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62" name="Line 31"/>
            <p:cNvSpPr>
              <a:spLocks noChangeShapeType="1"/>
            </p:cNvSpPr>
            <p:nvPr/>
          </p:nvSpPr>
          <p:spPr bwMode="auto">
            <a:xfrm>
              <a:off x="2574" y="2052"/>
              <a:ext cx="6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 rtl="0">
                <a:defRPr/>
              </a:pPr>
              <a:endParaRPr lang="ar-SA">
                <a:cs typeface="+mn-cs"/>
              </a:endParaRP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2574" y="3056"/>
              <a:ext cx="600" cy="2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rtl="0">
                <a:defRPr/>
              </a:pPr>
              <a:r>
                <a:rPr lang="ar-SA" b="1" dirty="0">
                  <a:cs typeface="AL-Mohanad Bold" pitchFamily="2" charset="-78"/>
                </a:rPr>
                <a:t>سنوياً</a:t>
              </a:r>
              <a:endParaRPr lang="en-US" b="1" dirty="0">
                <a:cs typeface="AL-Mohanad Bold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85852" y="500042"/>
            <a:ext cx="70723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كيفية تطبيق عناصر التقويم البرامجي   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28596" y="1214422"/>
            <a:ext cx="8072494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ar-SA" sz="3200" b="1" dirty="0" smtClean="0">
                <a:cs typeface="Akhbar MT" pitchFamily="2" charset="-78"/>
              </a:rPr>
              <a:t>طريقة استخدام المقاييس 11 ، والأدلة والبراهين ومؤشرات الأداء 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ar-SA" sz="3200" b="1" dirty="0" smtClean="0">
                <a:cs typeface="Akhbar MT" pitchFamily="2" charset="-78"/>
              </a:rPr>
              <a:t>البرنامج الذي  يقدم للطلاب والطالبات هو برنامج واحد تطبق عليه المعايير ككل 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ar-SA" sz="3200" b="1" dirty="0" smtClean="0">
                <a:cs typeface="Akhbar MT" pitchFamily="2" charset="-78"/>
              </a:rPr>
              <a:t>وضع تقرير واحد وليس متوسط التقييمات 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ar-SA" sz="3200" b="1" dirty="0" smtClean="0">
                <a:cs typeface="Akhbar MT" pitchFamily="2" charset="-78"/>
              </a:rPr>
              <a:t>يجب توضيح ما إذا كان هناك اختلافات وتباين ، وتحديد استراتيجيات حل هذه الاختلافات والتباينات 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ar-SA" sz="3200" b="1" dirty="0" smtClean="0">
                <a:cs typeface="Akhbar MT" pitchFamily="2" charset="-78"/>
              </a:rPr>
              <a:t>استخدام نماذج متشابهة والمشاركة بين قسم الطلاب والطالبات في التقويم وجمع البيانات والمعلومات .</a:t>
            </a:r>
          </a:p>
        </p:txBody>
      </p:sp>
      <p:pic>
        <p:nvPicPr>
          <p:cNvPr id="5" name="صورة 4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643446"/>
            <a:ext cx="2357454" cy="1863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85720" y="1000108"/>
            <a:ext cx="8429684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">
              <a:buFont typeface="Wingdings" pitchFamily="2" charset="2"/>
              <a:buChar char="ü"/>
            </a:pPr>
            <a:r>
              <a:rPr lang="ar-SA" sz="3200" b="1" dirty="0" smtClean="0">
                <a:cs typeface="Akhbar MT" pitchFamily="2" charset="-78"/>
              </a:rPr>
              <a:t>الاستعانة بالرأي المستقل من داخل الجامعة في حالة التقويم للتخطيط والتطوير / أما في حالة الاستخدام للمراجعة الخارجية للاعتماد فيكون من نفس البرنامج بجامعة أخرى </a:t>
            </a:r>
            <a:r>
              <a:rPr lang="ar-SA" sz="3200" b="1" dirty="0" smtClean="0">
                <a:cs typeface="Akhbar MT" pitchFamily="2" charset="-78"/>
              </a:rPr>
              <a:t>.</a:t>
            </a:r>
          </a:p>
          <a:p>
            <a:pPr marL="514350" indent="-514350" algn="just">
              <a:buFont typeface="Wingdings" pitchFamily="2" charset="2"/>
              <a:buChar char="ü"/>
            </a:pPr>
            <a:endParaRPr lang="ar-SA" sz="3200" b="1" dirty="0" smtClean="0">
              <a:cs typeface="Akhbar MT" pitchFamily="2" charset="-78"/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ar-SA" sz="3200" b="1" dirty="0" smtClean="0">
                <a:cs typeface="Akhbar MT" pitchFamily="2" charset="-78"/>
              </a:rPr>
              <a:t>الاهتمام بالمقارنة المرجعية </a:t>
            </a:r>
            <a:r>
              <a:rPr lang="en-US" sz="3200" b="1" dirty="0" smtClean="0">
                <a:cs typeface="Akhbar MT" pitchFamily="2" charset="-78"/>
              </a:rPr>
              <a:t>Benchmarking </a:t>
            </a:r>
            <a:r>
              <a:rPr lang="ar-SA" sz="3200" b="1" dirty="0" smtClean="0">
                <a:cs typeface="Akhbar MT"/>
              </a:rPr>
              <a:t>هي مقارنة الجامعة أو الكلية أو البرنامج لوضعها الحالي بغيرها أو بنفسها في الماضي لتقييم مستوى الجودة لديها </a:t>
            </a:r>
            <a:r>
              <a:rPr lang="ar-SA" sz="3200" b="1" dirty="0" smtClean="0">
                <a:cs typeface="Akhbar MT"/>
              </a:rPr>
              <a:t>.</a:t>
            </a:r>
          </a:p>
          <a:p>
            <a:pPr marL="514350" indent="-514350" algn="just">
              <a:buFont typeface="Wingdings" pitchFamily="2" charset="2"/>
              <a:buChar char="ü"/>
            </a:pPr>
            <a:endParaRPr lang="ar-SA" sz="3200" b="1" dirty="0" smtClean="0">
              <a:cs typeface="Akhbar MT"/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ar-SA" sz="3200" b="1" dirty="0" smtClean="0">
                <a:cs typeface="Akhbar MT"/>
              </a:rPr>
              <a:t>إعداد تقرير التقويم البرامجي هو  لمساندة جهود</a:t>
            </a:r>
          </a:p>
          <a:p>
            <a:pPr marL="514350" indent="-514350" algn="just"/>
            <a:r>
              <a:rPr lang="ar-SA" sz="3200" b="1" dirty="0" smtClean="0">
                <a:cs typeface="Akhbar MT"/>
              </a:rPr>
              <a:t> </a:t>
            </a:r>
            <a:r>
              <a:rPr lang="ar-SA" sz="3200" b="1" dirty="0" smtClean="0">
                <a:cs typeface="Akhbar MT"/>
              </a:rPr>
              <a:t>      التخطيط والتحسين للجودة والمراجعات الخارجية .</a:t>
            </a:r>
            <a:endParaRPr lang="ar-SA" sz="3200" b="1" dirty="0" smtClean="0">
              <a:cs typeface="Akhbar MT"/>
            </a:endParaRPr>
          </a:p>
          <a:p>
            <a:pPr marL="514350" indent="-514350" algn="just">
              <a:buFont typeface="+mj-lt"/>
              <a:buAutoNum type="arabicPeriod"/>
            </a:pPr>
            <a:endParaRPr lang="ar-SA" sz="3200" b="1" dirty="0">
              <a:cs typeface="Akhbar MT" pitchFamily="2" charset="-78"/>
            </a:endParaRPr>
          </a:p>
        </p:txBody>
      </p:sp>
      <p:pic>
        <p:nvPicPr>
          <p:cNvPr id="5" name="صورة 4" descr="163f8_c59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3786190"/>
            <a:ext cx="2571768" cy="242889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تنزيل (2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0" y="428604"/>
            <a:ext cx="3071802" cy="327658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42910" y="1357298"/>
            <a:ext cx="814393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u="sng" dirty="0" smtClean="0">
                <a:solidFill>
                  <a:srgbClr val="C00000"/>
                </a:solidFill>
              </a:rPr>
              <a:t>تمرين عملي </a:t>
            </a:r>
            <a:r>
              <a:rPr lang="ar-SA" sz="3600" b="1" u="sng" dirty="0" smtClean="0">
                <a:solidFill>
                  <a:srgbClr val="C00000"/>
                </a:solidFill>
              </a:rPr>
              <a:t>(4)</a:t>
            </a:r>
            <a:endParaRPr lang="ar-SA" sz="3600" b="1" u="sng" dirty="0" smtClean="0">
              <a:solidFill>
                <a:srgbClr val="C00000"/>
              </a:solidFill>
            </a:endParaRPr>
          </a:p>
          <a:p>
            <a:endParaRPr lang="ar-SA" sz="3600" b="1" u="sng" dirty="0" smtClean="0">
              <a:solidFill>
                <a:srgbClr val="C00000"/>
              </a:solidFill>
            </a:endParaRPr>
          </a:p>
          <a:p>
            <a:pPr algn="ctr"/>
            <a:r>
              <a:rPr lang="ar-SA" sz="3600" b="1" dirty="0" smtClean="0"/>
              <a:t> </a:t>
            </a:r>
            <a:r>
              <a:rPr lang="ar-SA" sz="3600" b="1" dirty="0" smtClean="0"/>
              <a:t>عند إعداد التقرير الخاص </a:t>
            </a:r>
            <a:r>
              <a:rPr lang="ar-SA" sz="3600" b="1" dirty="0" smtClean="0"/>
              <a:t>بالتقويم البرامجي </a:t>
            </a:r>
          </a:p>
          <a:p>
            <a:pPr algn="ctr"/>
            <a:r>
              <a:rPr lang="ar-SA" sz="3600" b="1" dirty="0" smtClean="0">
                <a:solidFill>
                  <a:srgbClr val="000066"/>
                </a:solidFill>
              </a:rPr>
              <a:t>يجب مراعاة أن بعض الممارسات في المعايير </a:t>
            </a:r>
          </a:p>
          <a:p>
            <a:pPr algn="ctr"/>
            <a:r>
              <a:rPr lang="ar-SA" sz="3600" b="1" dirty="0" smtClean="0">
                <a:solidFill>
                  <a:srgbClr val="000066"/>
                </a:solidFill>
              </a:rPr>
              <a:t>مركزية ... لا مركزية ..... مركزية ولا مركزية</a:t>
            </a:r>
          </a:p>
          <a:p>
            <a:endParaRPr lang="ar-SA" sz="3600" b="1" dirty="0" smtClean="0">
              <a:solidFill>
                <a:srgbClr val="000066"/>
              </a:solidFill>
            </a:endParaRPr>
          </a:p>
          <a:p>
            <a:pPr algn="ctr"/>
            <a:r>
              <a:rPr lang="ar-SA" sz="3600" b="1" dirty="0" smtClean="0">
                <a:solidFill>
                  <a:srgbClr val="000066"/>
                </a:solidFill>
              </a:rPr>
              <a:t> </a:t>
            </a:r>
            <a:r>
              <a:rPr lang="ar-SA" sz="3600" b="1" dirty="0" smtClean="0">
                <a:solidFill>
                  <a:srgbClr val="C00000"/>
                </a:solidFill>
              </a:rPr>
              <a:t>وضح ما المقصود بالعبارة السابقة .. وكيفية التعامل معها </a:t>
            </a:r>
            <a:r>
              <a:rPr lang="ar-SA" sz="3600" b="1" dirty="0" smtClean="0">
                <a:solidFill>
                  <a:srgbClr val="C00000"/>
                </a:solidFill>
              </a:rPr>
              <a:t>عند إعداد التقرير ؟</a:t>
            </a:r>
            <a:endParaRPr lang="ar-SA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7290" y="428604"/>
            <a:ext cx="5603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smtClean="0">
                <a:solidFill>
                  <a:srgbClr val="000066"/>
                </a:solidFill>
              </a:rPr>
              <a:t>متطلبات عملية التقويم البرامجي </a:t>
            </a:r>
            <a:endParaRPr lang="ar-SA" sz="3600" dirty="0"/>
          </a:p>
        </p:txBody>
      </p:sp>
      <p:graphicFrame>
        <p:nvGraphicFramePr>
          <p:cNvPr id="3" name="رسم تخطيطي 2"/>
          <p:cNvGraphicFramePr/>
          <p:nvPr/>
        </p:nvGraphicFramePr>
        <p:xfrm>
          <a:off x="0" y="1142984"/>
          <a:ext cx="878684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1752600" y="2571750"/>
            <a:ext cx="1752600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/>
          <a:lstStyle/>
          <a:p>
            <a:pPr algn="ctr" rtl="0"/>
            <a:r>
              <a:rPr lang="ar-SA" sz="2000" b="1">
                <a:latin typeface="Tahoma" pitchFamily="34" charset="0"/>
                <a:cs typeface="AL-Mohanad Bold" pitchFamily="2" charset="-78"/>
              </a:rPr>
              <a:t>توصيف البرنامج</a:t>
            </a:r>
            <a:r>
              <a:rPr lang="en-US" sz="2000" b="1">
                <a:latin typeface="Tahoma" pitchFamily="34" charset="0"/>
                <a:cs typeface="AL-Mohanad Bold" pitchFamily="2" charset="-78"/>
              </a:rPr>
              <a:t> 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715000" y="2536825"/>
            <a:ext cx="1828800" cy="392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0">
              <a:defRPr/>
            </a:pPr>
            <a:r>
              <a:rPr lang="ar-SA" sz="2000" b="1" dirty="0">
                <a:latin typeface="Tahoma" pitchFamily="34" charset="0"/>
                <a:cs typeface="AL-Mohanad Bold" charset="-78"/>
              </a:rPr>
              <a:t>تقرير </a:t>
            </a:r>
            <a:r>
              <a:rPr lang="ar-SA" sz="2000" b="1" dirty="0">
                <a:latin typeface="Tahoma" pitchFamily="34" charset="0"/>
                <a:cs typeface="AL-Mohanad Bold" charset="-78"/>
              </a:rPr>
              <a:t>البرنامج التعليمي</a:t>
            </a:r>
            <a:endParaRPr lang="en-US" sz="2000" b="1" dirty="0">
              <a:latin typeface="Tahoma" pitchFamily="34" charset="0"/>
              <a:cs typeface="AL-Mohanad Bold" charset="-78"/>
            </a:endParaRP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3708400" y="4357688"/>
            <a:ext cx="2233613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137160"/>
          <a:lstStyle/>
          <a:p>
            <a:pPr algn="ctr" rtl="0"/>
            <a:r>
              <a:rPr lang="ar-SA" sz="2000" b="1">
                <a:latin typeface="Tahoma" pitchFamily="34" charset="0"/>
                <a:cs typeface="AL-Mohanad Bold" pitchFamily="2" charset="-78"/>
              </a:rPr>
              <a:t>تدريس المقرر</a:t>
            </a:r>
            <a:endParaRPr lang="en-US" sz="2000">
              <a:latin typeface="Tahoma" pitchFamily="34" charset="0"/>
              <a:cs typeface="AL-Mohanad Bold" pitchFamily="2" charset="-78"/>
            </a:endParaRP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2209800" y="3357563"/>
            <a:ext cx="142557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endParaRPr lang="ar-SA" sz="1800" b="1">
              <a:latin typeface="Tahoma" pitchFamily="34" charset="0"/>
              <a:cs typeface="AL-Mateen" pitchFamily="2" charset="-78"/>
            </a:endParaRPr>
          </a:p>
        </p:txBody>
      </p:sp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2328863" y="3429000"/>
            <a:ext cx="142557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endParaRPr lang="ar-SA" sz="1800">
              <a:latin typeface="Tahoma" pitchFamily="34" charset="0"/>
            </a:endParaRPr>
          </a:p>
        </p:txBody>
      </p:sp>
      <p:sp>
        <p:nvSpPr>
          <p:cNvPr id="62471" name="Text Box 9"/>
          <p:cNvSpPr txBox="1">
            <a:spLocks noChangeArrowheads="1"/>
          </p:cNvSpPr>
          <p:nvPr/>
        </p:nvSpPr>
        <p:spPr bwMode="auto">
          <a:xfrm>
            <a:off x="2447925" y="3500438"/>
            <a:ext cx="142557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endParaRPr lang="ar-SA" sz="1800">
              <a:latin typeface="Tahoma" pitchFamily="34" charset="0"/>
            </a:endParaRPr>
          </a:p>
        </p:txBody>
      </p:sp>
      <p:sp>
        <p:nvSpPr>
          <p:cNvPr id="62472" name="Text Box 10"/>
          <p:cNvSpPr txBox="1">
            <a:spLocks noChangeArrowheads="1"/>
          </p:cNvSpPr>
          <p:nvPr/>
        </p:nvSpPr>
        <p:spPr bwMode="auto">
          <a:xfrm>
            <a:off x="2565400" y="3571875"/>
            <a:ext cx="142557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endParaRPr lang="ar-SA" sz="1800">
              <a:latin typeface="Tahoma" pitchFamily="34" charset="0"/>
            </a:endParaRPr>
          </a:p>
        </p:txBody>
      </p:sp>
      <p:sp>
        <p:nvSpPr>
          <p:cNvPr id="62473" name="Text Box 11"/>
          <p:cNvSpPr txBox="1">
            <a:spLocks noChangeArrowheads="1"/>
          </p:cNvSpPr>
          <p:nvPr/>
        </p:nvSpPr>
        <p:spPr bwMode="auto">
          <a:xfrm>
            <a:off x="2684463" y="3643313"/>
            <a:ext cx="142557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endParaRPr lang="ar-SA" sz="1800">
              <a:latin typeface="Tahoma" pitchFamily="34" charset="0"/>
            </a:endParaRPr>
          </a:p>
        </p:txBody>
      </p:sp>
      <p:sp>
        <p:nvSpPr>
          <p:cNvPr id="62474" name="Text Box 12"/>
          <p:cNvSpPr txBox="1">
            <a:spLocks noChangeArrowheads="1"/>
          </p:cNvSpPr>
          <p:nvPr/>
        </p:nvSpPr>
        <p:spPr bwMode="auto">
          <a:xfrm>
            <a:off x="2743200" y="3714750"/>
            <a:ext cx="1409700" cy="525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bIns="0"/>
          <a:lstStyle/>
          <a:p>
            <a:pPr algn="ctr" rtl="0"/>
            <a:r>
              <a:rPr lang="ar-SA" sz="2000" b="1" dirty="0">
                <a:latin typeface="Tahoma" pitchFamily="34" charset="0"/>
                <a:cs typeface="AL-Mohanad Bold" pitchFamily="2" charset="-78"/>
              </a:rPr>
              <a:t>توصيف المقرر </a:t>
            </a:r>
            <a:r>
              <a:rPr lang="en-US" sz="1800" b="1" dirty="0">
                <a:latin typeface="Tahoma" pitchFamily="34" charset="0"/>
                <a:cs typeface="AL-Mateen" pitchFamily="2" charset="-78"/>
              </a:rPr>
              <a:t> </a:t>
            </a:r>
          </a:p>
        </p:txBody>
      </p:sp>
      <p:sp>
        <p:nvSpPr>
          <p:cNvPr id="62475" name="Line 13"/>
          <p:cNvSpPr>
            <a:spLocks noChangeShapeType="1"/>
          </p:cNvSpPr>
          <p:nvPr/>
        </p:nvSpPr>
        <p:spPr bwMode="auto">
          <a:xfrm>
            <a:off x="3041650" y="307181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2476" name="Text Box 14"/>
          <p:cNvSpPr txBox="1">
            <a:spLocks noChangeArrowheads="1"/>
          </p:cNvSpPr>
          <p:nvPr/>
        </p:nvSpPr>
        <p:spPr bwMode="auto">
          <a:xfrm>
            <a:off x="5889625" y="3286125"/>
            <a:ext cx="142557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endParaRPr lang="ar-SA" sz="1800">
              <a:latin typeface="Tahoma" pitchFamily="34" charset="0"/>
            </a:endParaRPr>
          </a:p>
        </p:txBody>
      </p:sp>
      <p:sp>
        <p:nvSpPr>
          <p:cNvPr id="62477" name="Text Box 15"/>
          <p:cNvSpPr txBox="1">
            <a:spLocks noChangeArrowheads="1"/>
          </p:cNvSpPr>
          <p:nvPr/>
        </p:nvSpPr>
        <p:spPr bwMode="auto">
          <a:xfrm>
            <a:off x="5791200" y="3357563"/>
            <a:ext cx="142557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endParaRPr lang="ar-SA" sz="1800">
              <a:latin typeface="Tahoma" pitchFamily="34" charset="0"/>
            </a:endParaRPr>
          </a:p>
        </p:txBody>
      </p:sp>
      <p:sp>
        <p:nvSpPr>
          <p:cNvPr id="62478" name="Text Box 16"/>
          <p:cNvSpPr txBox="1">
            <a:spLocks noChangeArrowheads="1"/>
          </p:cNvSpPr>
          <p:nvPr/>
        </p:nvSpPr>
        <p:spPr bwMode="auto">
          <a:xfrm>
            <a:off x="5654675" y="3429000"/>
            <a:ext cx="142557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endParaRPr lang="ar-SA" sz="1800">
              <a:latin typeface="Tahoma" pitchFamily="34" charset="0"/>
            </a:endParaRPr>
          </a:p>
        </p:txBody>
      </p:sp>
      <p:sp>
        <p:nvSpPr>
          <p:cNvPr id="62479" name="Text Box 17"/>
          <p:cNvSpPr txBox="1">
            <a:spLocks noChangeArrowheads="1"/>
          </p:cNvSpPr>
          <p:nvPr/>
        </p:nvSpPr>
        <p:spPr bwMode="auto">
          <a:xfrm>
            <a:off x="5535613" y="3500438"/>
            <a:ext cx="142557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endParaRPr lang="ar-SA" sz="1800">
              <a:latin typeface="Tahoma" pitchFamily="34" charset="0"/>
            </a:endParaRPr>
          </a:p>
        </p:txBody>
      </p:sp>
      <p:sp>
        <p:nvSpPr>
          <p:cNvPr id="62480" name="Text Box 18"/>
          <p:cNvSpPr txBox="1">
            <a:spLocks noChangeArrowheads="1"/>
          </p:cNvSpPr>
          <p:nvPr/>
        </p:nvSpPr>
        <p:spPr bwMode="auto">
          <a:xfrm>
            <a:off x="5416550" y="3571875"/>
            <a:ext cx="142557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endParaRPr lang="ar-SA" sz="1800">
              <a:latin typeface="Tahoma" pitchFamily="34" charset="0"/>
            </a:endParaRPr>
          </a:p>
        </p:txBody>
      </p:sp>
      <p:sp>
        <p:nvSpPr>
          <p:cNvPr id="62481" name="Text Box 19"/>
          <p:cNvSpPr txBox="1">
            <a:spLocks noChangeArrowheads="1"/>
          </p:cNvSpPr>
          <p:nvPr/>
        </p:nvSpPr>
        <p:spPr bwMode="auto">
          <a:xfrm>
            <a:off x="5334000" y="3643313"/>
            <a:ext cx="1389063" cy="5635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/>
          <a:lstStyle/>
          <a:p>
            <a:pPr algn="ctr" rtl="0"/>
            <a:r>
              <a:rPr lang="ar-SA" sz="2000" b="1" dirty="0">
                <a:latin typeface="Tahoma" pitchFamily="34" charset="0"/>
                <a:cs typeface="AL-Mohanad Bold" pitchFamily="2" charset="-78"/>
              </a:rPr>
              <a:t>تقارير المقرر</a:t>
            </a:r>
            <a:endParaRPr lang="en-US" sz="2000" b="1" dirty="0">
              <a:latin typeface="Tahoma" pitchFamily="34" charset="0"/>
              <a:cs typeface="AL-Mohanad Bold" pitchFamily="2" charset="-78"/>
            </a:endParaRPr>
          </a:p>
        </p:txBody>
      </p:sp>
      <p:sp>
        <p:nvSpPr>
          <p:cNvPr id="62482" name="Line 20"/>
          <p:cNvSpPr>
            <a:spLocks noChangeShapeType="1"/>
          </p:cNvSpPr>
          <p:nvPr/>
        </p:nvSpPr>
        <p:spPr bwMode="auto">
          <a:xfrm flipH="1" flipV="1">
            <a:off x="6604000" y="300037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2483" name="Line 21"/>
          <p:cNvSpPr>
            <a:spLocks noChangeShapeType="1"/>
          </p:cNvSpPr>
          <p:nvPr/>
        </p:nvSpPr>
        <p:spPr bwMode="auto">
          <a:xfrm>
            <a:off x="3810000" y="4500563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2484" name="Line 22"/>
          <p:cNvSpPr>
            <a:spLocks noChangeShapeType="1"/>
          </p:cNvSpPr>
          <p:nvPr/>
        </p:nvSpPr>
        <p:spPr bwMode="auto">
          <a:xfrm flipH="1" flipV="1">
            <a:off x="5867400" y="4500563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2485" name="Text Box 23"/>
          <p:cNvSpPr txBox="1">
            <a:spLocks noChangeArrowheads="1"/>
          </p:cNvSpPr>
          <p:nvPr/>
        </p:nvSpPr>
        <p:spPr bwMode="auto">
          <a:xfrm>
            <a:off x="1752600" y="1643063"/>
            <a:ext cx="21336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bIns="0"/>
          <a:lstStyle/>
          <a:p>
            <a:pPr algn="ctr"/>
            <a:r>
              <a:rPr lang="ar-SA" sz="2000" b="1">
                <a:latin typeface="Tahoma" pitchFamily="34" charset="0"/>
                <a:cs typeface="AL-Mohanad Bold" pitchFamily="2" charset="-78"/>
              </a:rPr>
              <a:t>الخطط</a:t>
            </a:r>
          </a:p>
          <a:p>
            <a:pPr algn="ctr"/>
            <a:r>
              <a:rPr lang="ar-SA" sz="2000" b="1">
                <a:latin typeface="Tahoma" pitchFamily="34" charset="0"/>
                <a:cs typeface="AL-Mohanad Bold" pitchFamily="2" charset="-78"/>
              </a:rPr>
              <a:t> الدراسية المستمرة</a:t>
            </a:r>
            <a:r>
              <a:rPr lang="ar-SA" sz="2000" b="1">
                <a:latin typeface="Tahoma" pitchFamily="34" charset="0"/>
                <a:cs typeface="AL-Mateen" pitchFamily="2" charset="-78"/>
              </a:rPr>
              <a:t> </a:t>
            </a:r>
            <a:endParaRPr lang="en-US" sz="2000" b="1">
              <a:latin typeface="Tahoma" pitchFamily="34" charset="0"/>
              <a:cs typeface="AL-Mateen" pitchFamily="2" charset="-78"/>
            </a:endParaRPr>
          </a:p>
        </p:txBody>
      </p:sp>
      <p:sp>
        <p:nvSpPr>
          <p:cNvPr id="62486" name="Text Box 24"/>
          <p:cNvSpPr txBox="1">
            <a:spLocks noChangeArrowheads="1"/>
          </p:cNvSpPr>
          <p:nvPr/>
        </p:nvSpPr>
        <p:spPr bwMode="auto">
          <a:xfrm>
            <a:off x="5572125" y="1714500"/>
            <a:ext cx="2163763" cy="612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/>
            <a:r>
              <a:rPr lang="ar-SA" sz="2000" b="1" dirty="0">
                <a:latin typeface="Tahoma" pitchFamily="34" charset="0"/>
                <a:cs typeface="AL-Mohanad Bold" pitchFamily="2" charset="-78"/>
              </a:rPr>
              <a:t>التقارير </a:t>
            </a:r>
          </a:p>
          <a:p>
            <a:pPr algn="ctr"/>
            <a:r>
              <a:rPr lang="ar-SA" sz="2000" b="1" dirty="0">
                <a:latin typeface="Tahoma" pitchFamily="34" charset="0"/>
                <a:cs typeface="AL-Mohanad Bold" pitchFamily="2" charset="-78"/>
              </a:rPr>
              <a:t>النصف سنوية والسنوية</a:t>
            </a:r>
            <a:endParaRPr lang="en-US" sz="2000" b="1" dirty="0">
              <a:latin typeface="Tahoma" pitchFamily="34" charset="0"/>
              <a:cs typeface="AL-Mohanad Bold" pitchFamily="2" charset="-78"/>
            </a:endParaRPr>
          </a:p>
        </p:txBody>
      </p:sp>
      <p:sp>
        <p:nvSpPr>
          <p:cNvPr id="62487" name="Line 13"/>
          <p:cNvSpPr>
            <a:spLocks noChangeShapeType="1"/>
          </p:cNvSpPr>
          <p:nvPr/>
        </p:nvSpPr>
        <p:spPr bwMode="auto">
          <a:xfrm>
            <a:off x="2895600" y="22145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2488" name="Line 20"/>
          <p:cNvSpPr>
            <a:spLocks noChangeShapeType="1"/>
          </p:cNvSpPr>
          <p:nvPr/>
        </p:nvSpPr>
        <p:spPr bwMode="auto">
          <a:xfrm flipH="1" flipV="1">
            <a:off x="6934200" y="22860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2489" name="Rectangle 2"/>
          <p:cNvSpPr>
            <a:spLocks noChangeArrowheads="1"/>
          </p:cNvSpPr>
          <p:nvPr/>
        </p:nvSpPr>
        <p:spPr bwMode="auto">
          <a:xfrm>
            <a:off x="1428750" y="357188"/>
            <a:ext cx="4810125" cy="1000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lnSpc>
                <a:spcPct val="75000"/>
              </a:lnSpc>
            </a:pPr>
            <a:r>
              <a:rPr lang="ar-SA" sz="2800" b="1" i="1">
                <a:solidFill>
                  <a:srgbClr val="822E72"/>
                </a:solidFill>
                <a:cs typeface="PT Bold Heading" pitchFamily="2" charset="-78"/>
              </a:rPr>
              <a:t>ا</a:t>
            </a:r>
            <a:r>
              <a:rPr lang="ar-SA" sz="2800" b="1" i="1">
                <a:cs typeface="PT Bold Heading" pitchFamily="2" charset="-78"/>
              </a:rPr>
              <a:t>لنظام الداخلي للجودة</a:t>
            </a:r>
            <a:r>
              <a:rPr lang="ar-SA" sz="2800" b="1">
                <a:cs typeface="PT Bold Heading" pitchFamily="2" charset="-78"/>
              </a:rPr>
              <a:t/>
            </a:r>
            <a:br>
              <a:rPr lang="ar-SA" sz="2800" b="1">
                <a:cs typeface="PT Bold Heading" pitchFamily="2" charset="-78"/>
              </a:rPr>
            </a:br>
            <a:r>
              <a:rPr lang="ar-SA" b="1" i="1">
                <a:cs typeface="PT Bold Heading" pitchFamily="2" charset="-78"/>
              </a:rPr>
              <a:t>أهم عناصر نظام الجودة الداخلي</a:t>
            </a:r>
            <a:endParaRPr lang="en-US" b="1" i="1">
              <a:cs typeface="AL-Mateen" pitchFamily="2" charset="-78"/>
            </a:endParaRPr>
          </a:p>
        </p:txBody>
      </p:sp>
      <p:sp>
        <p:nvSpPr>
          <p:cNvPr id="62490" name="Rectangle 27"/>
          <p:cNvSpPr>
            <a:spLocks noChangeArrowheads="1"/>
          </p:cNvSpPr>
          <p:nvPr/>
        </p:nvSpPr>
        <p:spPr bwMode="auto">
          <a:xfrm>
            <a:off x="1000125" y="5143500"/>
            <a:ext cx="7715250" cy="5000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spcBef>
                <a:spcPct val="10000"/>
              </a:spcBef>
            </a:pPr>
            <a:r>
              <a:rPr lang="ar-SA" sz="2600" b="1">
                <a:cs typeface="AL-Mohanad Bold" pitchFamily="2" charset="-78"/>
              </a:rPr>
              <a:t>الدراسة الذاتية الدورية للبرنامج (كل خمس سنوات)</a:t>
            </a:r>
          </a:p>
        </p:txBody>
      </p:sp>
      <p:sp>
        <p:nvSpPr>
          <p:cNvPr id="62491" name="Rectangle 28"/>
          <p:cNvSpPr>
            <a:spLocks noChangeArrowheads="1"/>
          </p:cNvSpPr>
          <p:nvPr/>
        </p:nvSpPr>
        <p:spPr bwMode="auto">
          <a:xfrm>
            <a:off x="1000125" y="5929313"/>
            <a:ext cx="7715250" cy="500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spcBef>
                <a:spcPct val="10000"/>
              </a:spcBef>
            </a:pPr>
            <a:r>
              <a:rPr lang="ar-SA" sz="2600" b="1">
                <a:cs typeface="AL-Mohanad Bold" pitchFamily="2" charset="-78"/>
              </a:rPr>
              <a:t>الدراسة الذاتية الدورية للمؤسسة التعليمية (كل خمس  سنوات تقريبا)</a:t>
            </a:r>
            <a:endParaRPr lang="ar-SA" sz="2600">
              <a:latin typeface="Arial Black" pitchFamily="34" charset="0"/>
              <a:cs typeface="AL-Mohanad Bold" pitchFamily="2" charset="-78"/>
            </a:endParaRPr>
          </a:p>
        </p:txBody>
      </p:sp>
      <p:cxnSp>
        <p:nvCxnSpPr>
          <p:cNvPr id="62492" name="Straight Arrow Connector 30"/>
          <p:cNvCxnSpPr>
            <a:cxnSpLocks noChangeShapeType="1"/>
          </p:cNvCxnSpPr>
          <p:nvPr/>
        </p:nvCxnSpPr>
        <p:spPr bwMode="auto">
          <a:xfrm rot="5400000">
            <a:off x="5037931" y="5750719"/>
            <a:ext cx="2127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857500" y="260350"/>
            <a:ext cx="4738688" cy="10255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5000"/>
              </a:lnSpc>
            </a:pPr>
            <a:r>
              <a:rPr lang="ar-SA" sz="3200" b="1" i="1" dirty="0">
                <a:solidFill>
                  <a:schemeClr val="bg1"/>
                </a:solidFill>
                <a:cs typeface="PT Bold Heading" pitchFamily="2" charset="-78"/>
              </a:rPr>
              <a:t>توصيف البرنامج</a:t>
            </a:r>
            <a:endParaRPr lang="en-US" sz="3200" b="1" i="1" dirty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7" name="Snip Single Corner Rectangle 6"/>
          <p:cNvSpPr/>
          <p:nvPr/>
        </p:nvSpPr>
        <p:spPr bwMode="auto">
          <a:xfrm>
            <a:off x="3071802" y="1714488"/>
            <a:ext cx="5714983" cy="1071563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/>
          <a:lstStyle/>
          <a:p>
            <a:pPr marL="609600" indent="-609600" algn="r" rtl="1" eaLnBrk="1" hangingPunct="1">
              <a:lnSpc>
                <a:spcPts val="3000"/>
              </a:lnSpc>
              <a:defRPr/>
            </a:pPr>
            <a:r>
              <a:rPr lang="ar-SA" sz="2800" b="1" dirty="0">
                <a:solidFill>
                  <a:schemeClr val="tx1"/>
                </a:solidFill>
                <a:cs typeface="AL-Mohanad Bold" pitchFamily="2" charset="-78"/>
              </a:rPr>
              <a:t>دعم عمليات تخطيط ومراقبة وتطوير البرنامج من قبل </a:t>
            </a:r>
          </a:p>
          <a:p>
            <a:pPr marL="609600" indent="-609600" algn="r" rtl="1" eaLnBrk="1" hangingPunct="1">
              <a:lnSpc>
                <a:spcPts val="3000"/>
              </a:lnSpc>
              <a:defRPr/>
            </a:pPr>
            <a:r>
              <a:rPr lang="ar-SA" sz="2800" b="1" dirty="0">
                <a:solidFill>
                  <a:schemeClr val="tx1"/>
                </a:solidFill>
                <a:cs typeface="AL-Mohanad Bold" pitchFamily="2" charset="-78"/>
              </a:rPr>
              <a:t>القائمين على تنفيذه، وتقويم فعاليته.</a:t>
            </a:r>
          </a:p>
        </p:txBody>
      </p:sp>
      <p:sp>
        <p:nvSpPr>
          <p:cNvPr id="11" name="Snip Single Corner Rectangle 10"/>
          <p:cNvSpPr/>
          <p:nvPr/>
        </p:nvSpPr>
        <p:spPr bwMode="auto">
          <a:xfrm>
            <a:off x="1857356" y="2786058"/>
            <a:ext cx="6929429" cy="1071563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/>
          <a:lstStyle/>
          <a:p>
            <a:pPr marL="609600" indent="-609600" algn="r" rtl="1" eaLnBrk="1" hangingPunct="1">
              <a:lnSpc>
                <a:spcPts val="3000"/>
              </a:lnSpc>
              <a:defRPr/>
            </a:pPr>
            <a:r>
              <a:rPr lang="ar-SA" sz="2800" b="1" dirty="0">
                <a:solidFill>
                  <a:schemeClr val="tx1"/>
                </a:solidFill>
                <a:cs typeface="AL-Mohanad Bold" pitchFamily="2" charset="-78"/>
              </a:rPr>
              <a:t>الوفاء بمتطلبات معايير ضمان واعتماد جودة التعليم العالي</a:t>
            </a:r>
          </a:p>
          <a:p>
            <a:pPr marL="609600" indent="-609600" algn="just" rtl="1" eaLnBrk="1" hangingPunct="1">
              <a:lnSpc>
                <a:spcPts val="3000"/>
              </a:lnSpc>
              <a:defRPr/>
            </a:pPr>
            <a:r>
              <a:rPr lang="ar-SA" sz="2800" b="1" dirty="0">
                <a:solidFill>
                  <a:schemeClr val="tx1"/>
                </a:solidFill>
                <a:cs typeface="AL-Mohanad Bold" pitchFamily="2" charset="-78"/>
              </a:rPr>
              <a:t>والإطار الوطني </a:t>
            </a:r>
            <a:r>
              <a:rPr lang="ar-SA" sz="2800" b="1" dirty="0" smtClean="0">
                <a:solidFill>
                  <a:schemeClr val="tx1"/>
                </a:solidFill>
                <a:cs typeface="AL-Mohanad Bold" pitchFamily="2" charset="-78"/>
              </a:rPr>
              <a:t>للمؤهلات.</a:t>
            </a:r>
            <a:endParaRPr lang="ar-SA" sz="28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12" name="Snip Single Corner Rectangle 11"/>
          <p:cNvSpPr/>
          <p:nvPr/>
        </p:nvSpPr>
        <p:spPr bwMode="auto">
          <a:xfrm>
            <a:off x="642910" y="3929066"/>
            <a:ext cx="8143875" cy="1071563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/>
          <a:lstStyle/>
          <a:p>
            <a:pPr marL="609600" indent="-609600" algn="just" rtl="1" eaLnBrk="1" hangingPunct="1">
              <a:lnSpc>
                <a:spcPts val="3000"/>
              </a:lnSpc>
              <a:defRPr/>
            </a:pPr>
            <a:r>
              <a:rPr lang="ar-SA" sz="2800" b="1" dirty="0">
                <a:solidFill>
                  <a:schemeClr val="tx1"/>
                </a:solidFill>
                <a:cs typeface="AL-Mohanad Bold" pitchFamily="2" charset="-78"/>
              </a:rPr>
              <a:t>توفير معلومات وصفية عن البرنامج والنواتج التعليمية التي تساعد الطالب على </a:t>
            </a:r>
          </a:p>
          <a:p>
            <a:pPr marL="609600" indent="-609600" algn="just" rtl="1" eaLnBrk="1" hangingPunct="1">
              <a:lnSpc>
                <a:spcPts val="3000"/>
              </a:lnSpc>
              <a:defRPr/>
            </a:pPr>
            <a:r>
              <a:rPr lang="ar-SA" sz="2800" b="1" dirty="0">
                <a:solidFill>
                  <a:schemeClr val="tx1"/>
                </a:solidFill>
                <a:cs typeface="AL-Mohanad Bold" pitchFamily="2" charset="-78"/>
              </a:rPr>
              <a:t>اختيار البرنامج المناسب،  وتساعد جهات التوظيف في اختيار الخريجين.</a:t>
            </a:r>
          </a:p>
        </p:txBody>
      </p:sp>
      <p:sp>
        <p:nvSpPr>
          <p:cNvPr id="13" name="Snip Single Corner Rectangle 12"/>
          <p:cNvSpPr/>
          <p:nvPr/>
        </p:nvSpPr>
        <p:spPr bwMode="auto">
          <a:xfrm>
            <a:off x="1785918" y="5072074"/>
            <a:ext cx="6929429" cy="714375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/>
          <a:lstStyle/>
          <a:p>
            <a:pPr marL="609600" indent="-609600" algn="r" rtl="1" eaLnBrk="1" hangingPunct="1">
              <a:lnSpc>
                <a:spcPts val="3000"/>
              </a:lnSpc>
              <a:defRPr/>
            </a:pPr>
            <a:r>
              <a:rPr lang="ar-SA" sz="2800" b="1" dirty="0">
                <a:solidFill>
                  <a:schemeClr val="tx1"/>
                </a:solidFill>
                <a:cs typeface="AL-Mohanad Bold" pitchFamily="2" charset="-78"/>
              </a:rPr>
              <a:t>توفير المعلومات اللازمة لهيئات ضمان الجودة والاعتماد.</a:t>
            </a:r>
          </a:p>
        </p:txBody>
      </p:sp>
      <p:pic>
        <p:nvPicPr>
          <p:cNvPr id="10" name="صورة 9" descr="smart-go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500042"/>
            <a:ext cx="2212308" cy="301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500034" y="928670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1428728" y="5572140"/>
            <a:ext cx="67151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</a:rPr>
              <a:t>ولا بد أن يتوافق مع الإطار الوطني للمؤهلات .</a:t>
            </a:r>
            <a:endParaRPr lang="ar-SA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2500313" y="357188"/>
            <a:ext cx="429577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ar-SA" sz="3600" b="1">
                <a:solidFill>
                  <a:srgbClr val="CC0099"/>
                </a:solidFill>
              </a:rPr>
              <a:t>خطوات توصيف البرامج</a:t>
            </a:r>
            <a:r>
              <a:rPr lang="ar-SA" sz="4400" b="1" i="1">
                <a:solidFill>
                  <a:srgbClr val="7030A0"/>
                </a:solidFill>
                <a:cs typeface="PT Bold Heading" pitchFamily="2" charset="-78"/>
              </a:rPr>
              <a:t>  </a:t>
            </a:r>
            <a:endParaRPr lang="en-US" sz="4400" b="1" i="1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1214438" y="1857375"/>
            <a:ext cx="771525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SA" sz="3200"/>
              <a:t>التعرف على المعايير الوطنية، والمعايير الأكاديمية، والمعايير المهنية، والقياس على برامج عالمية المستوى.</a:t>
            </a:r>
          </a:p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SA" sz="3200"/>
              <a:t>تحديد رسالة البرنامج وأهدافه  </a:t>
            </a:r>
          </a:p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SA" sz="3200"/>
              <a:t>صياغة نواتج التعلم المتوقع من الطلبة اتقانها عند التخرج</a:t>
            </a:r>
          </a:p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SA" sz="3200"/>
              <a:t>تخصيص نواتج التعلم على المقررات الدراسية</a:t>
            </a:r>
          </a:p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SA" sz="3200"/>
              <a:t>ضمان تناسق وتكامل البرنامج</a:t>
            </a:r>
          </a:p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SA" sz="3200"/>
              <a:t>إعداد توصيف المقررات الدراسية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714375" y="1785938"/>
            <a:ext cx="8143875" cy="571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ar-SA" sz="1600" dirty="0" smtClean="0">
                <a:cs typeface="PT Bold Heading" pitchFamily="2" charset="-78"/>
              </a:rPr>
              <a:t>المؤسسة التعليمية</a:t>
            </a:r>
          </a:p>
          <a:p>
            <a:pPr algn="r"/>
            <a:r>
              <a:rPr lang="ar-SA" sz="1600" dirty="0" smtClean="0">
                <a:cs typeface="PT Bold Heading" pitchFamily="2" charset="-78"/>
              </a:rPr>
              <a:t>الكلية/القسم</a:t>
            </a:r>
            <a:endParaRPr lang="ar-SA" sz="1600" dirty="0">
              <a:cs typeface="PT Bold Heading" pitchFamily="2" charset="-78"/>
            </a:endParaRPr>
          </a:p>
        </p:txBody>
      </p:sp>
      <p:sp>
        <p:nvSpPr>
          <p:cNvPr id="43014" name="Rectangle 10"/>
          <p:cNvSpPr>
            <a:spLocks noChangeArrowheads="1"/>
          </p:cNvSpPr>
          <p:nvPr/>
        </p:nvSpPr>
        <p:spPr bwMode="auto">
          <a:xfrm>
            <a:off x="714375" y="2428875"/>
            <a:ext cx="814387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ar-SA" sz="1600">
                <a:solidFill>
                  <a:srgbClr val="0000FF"/>
                </a:solidFill>
                <a:cs typeface="PT Bold Heading" pitchFamily="2" charset="-78"/>
              </a:rPr>
              <a:t>أ. تعريف البرنامج ومعلومات عامة:</a:t>
            </a:r>
          </a:p>
        </p:txBody>
      </p:sp>
      <p:sp>
        <p:nvSpPr>
          <p:cNvPr id="43015" name="Rectangle 12"/>
          <p:cNvSpPr>
            <a:spLocks noChangeArrowheads="1"/>
          </p:cNvSpPr>
          <p:nvPr/>
        </p:nvSpPr>
        <p:spPr bwMode="auto">
          <a:xfrm>
            <a:off x="714375" y="2857500"/>
            <a:ext cx="8143875" cy="4286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ar-SA" sz="1600">
                <a:solidFill>
                  <a:srgbClr val="0000FF"/>
                </a:solidFill>
                <a:cs typeface="PT Bold Heading" pitchFamily="2" charset="-78"/>
              </a:rPr>
              <a:t>ب. سياق البرنامج:</a:t>
            </a:r>
          </a:p>
        </p:txBody>
      </p:sp>
      <p:sp>
        <p:nvSpPr>
          <p:cNvPr id="43016" name="Rectangle 13"/>
          <p:cNvSpPr>
            <a:spLocks noChangeArrowheads="1"/>
          </p:cNvSpPr>
          <p:nvPr/>
        </p:nvSpPr>
        <p:spPr bwMode="auto">
          <a:xfrm>
            <a:off x="714375" y="3357563"/>
            <a:ext cx="8143875" cy="4286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ar-SA" sz="1600">
                <a:solidFill>
                  <a:srgbClr val="0000FF"/>
                </a:solidFill>
                <a:cs typeface="PT Bold Heading" pitchFamily="2" charset="-78"/>
              </a:rPr>
              <a:t>ج. رسالة وأهداف البرنامج:</a:t>
            </a:r>
          </a:p>
        </p:txBody>
      </p:sp>
      <p:sp>
        <p:nvSpPr>
          <p:cNvPr id="43017" name="Rectangle 14"/>
          <p:cNvSpPr>
            <a:spLocks noChangeArrowheads="1"/>
          </p:cNvSpPr>
          <p:nvPr/>
        </p:nvSpPr>
        <p:spPr bwMode="auto">
          <a:xfrm>
            <a:off x="714375" y="3857625"/>
            <a:ext cx="8143875" cy="25717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ar-SA" sz="1600">
                <a:solidFill>
                  <a:srgbClr val="0000FF"/>
                </a:solidFill>
                <a:cs typeface="PT Bold Heading" pitchFamily="2" charset="-78"/>
              </a:rPr>
              <a:t>هـ. هيكل وتنظيم البرنامج:</a:t>
            </a:r>
            <a:endParaRPr lang="en-US" sz="1600">
              <a:solidFill>
                <a:srgbClr val="0000FF"/>
              </a:solidFill>
              <a:cs typeface="PT Bold Heading" pitchFamily="2" charset="-78"/>
            </a:endParaRPr>
          </a:p>
          <a:p>
            <a:pPr algn="r"/>
            <a:endParaRPr lang="en-US" sz="1600">
              <a:cs typeface="PT Bold Heading" pitchFamily="2" charset="-78"/>
            </a:endParaRPr>
          </a:p>
          <a:p>
            <a:pPr algn="r"/>
            <a:r>
              <a:rPr lang="ar-SA" sz="1600">
                <a:cs typeface="PT Bold Heading" pitchFamily="2" charset="-78"/>
              </a:rPr>
              <a:t>1-وصف البرنامج:</a:t>
            </a:r>
            <a:endParaRPr lang="en-US" sz="1600">
              <a:cs typeface="PT Bold Heading" pitchFamily="2" charset="-78"/>
            </a:endParaRPr>
          </a:p>
          <a:p>
            <a:pPr algn="r"/>
            <a:endParaRPr lang="ar-SA" sz="1600">
              <a:cs typeface="PT Bold Heading" pitchFamily="2" charset="-78"/>
            </a:endParaRPr>
          </a:p>
          <a:p>
            <a:pPr algn="r"/>
            <a:r>
              <a:rPr lang="ar-SA" sz="1600">
                <a:cs typeface="PT Bold Heading" pitchFamily="2" charset="-78"/>
              </a:rPr>
              <a:t>2-تطوير خصائص الطلاب أو ملكاتهم الخاصة:</a:t>
            </a:r>
            <a:endParaRPr lang="en-US" sz="1600">
              <a:cs typeface="PT Bold Heading" pitchFamily="2" charset="-78"/>
            </a:endParaRPr>
          </a:p>
          <a:p>
            <a:pPr algn="r"/>
            <a:endParaRPr lang="ar-SA" sz="1600">
              <a:cs typeface="PT Bold Heading" pitchFamily="2" charset="-78"/>
            </a:endParaRPr>
          </a:p>
          <a:p>
            <a:pPr algn="r"/>
            <a:r>
              <a:rPr lang="ar-SA" sz="1600">
                <a:cs typeface="PT Bold Heading" pitchFamily="2" charset="-78"/>
              </a:rPr>
              <a:t>3-مكونات الخبرة الميدانية المطلوبة:</a:t>
            </a:r>
            <a:endParaRPr lang="en-US" sz="1600">
              <a:cs typeface="PT Bold Heading" pitchFamily="2" charset="-78"/>
            </a:endParaRPr>
          </a:p>
          <a:p>
            <a:pPr algn="r"/>
            <a:endParaRPr lang="ar-SA" sz="1600">
              <a:cs typeface="PT Bold Heading" pitchFamily="2" charset="-78"/>
            </a:endParaRPr>
          </a:p>
          <a:p>
            <a:pPr algn="r"/>
            <a:r>
              <a:rPr lang="ar-SA" sz="1600">
                <a:cs typeface="PT Bold Heading" pitchFamily="2" charset="-78"/>
              </a:rPr>
              <a:t>4-متطلبات المشروع أو البحث:</a:t>
            </a:r>
          </a:p>
          <a:p>
            <a:pPr algn="r"/>
            <a:endParaRPr lang="ar-SA" sz="1000"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214414" y="571480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نموذج توصيف البرنامج 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714744" y="857232"/>
            <a:ext cx="4071966" cy="725494"/>
          </a:xfrm>
          <a:prstGeom prst="rect">
            <a:avLst/>
          </a:prstGeom>
          <a:solidFill>
            <a:srgbClr val="E4E4F8"/>
          </a:solidFill>
          <a:ln>
            <a:solidFill>
              <a:schemeClr val="accent1"/>
            </a:solidFill>
            <a:prstDash val="dash"/>
          </a:ln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مدخل</a:t>
            </a:r>
            <a:endParaRPr kumimoji="0" lang="ar-SA" sz="44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57224" y="1785926"/>
            <a:ext cx="792961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يواجه التعليم العالي وبرامجه تغييرات سريعة وتحديات متعاظمة فرضت عليه تغيير أنماطه وأساليبه باتجاه مواجهة هذه التغييرات والتحديات والتي انقسمت إلى :</a:t>
            </a:r>
          </a:p>
          <a:p>
            <a:pPr algn="just"/>
            <a:endParaRPr lang="ar-SA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6" algn="just">
              <a:buBlip>
                <a:blip r:embed="rId2"/>
              </a:buBlip>
            </a:pPr>
            <a:r>
              <a:rPr lang="ar-SA" sz="3200" dirty="0" smtClean="0">
                <a:solidFill>
                  <a:srgbClr val="C00000"/>
                </a:solidFill>
              </a:rPr>
              <a:t> </a:t>
            </a:r>
            <a:r>
              <a:rPr lang="ar-SA" sz="3200" b="1" dirty="0" smtClean="0">
                <a:solidFill>
                  <a:srgbClr val="C00000"/>
                </a:solidFill>
              </a:rPr>
              <a:t>تحديات خارجية.</a:t>
            </a:r>
          </a:p>
          <a:p>
            <a:pPr lvl="6" algn="just">
              <a:buBlip>
                <a:blip r:embed="rId2"/>
              </a:buBlip>
            </a:pPr>
            <a:r>
              <a:rPr lang="ar-SA" sz="3200" b="1" dirty="0" smtClean="0">
                <a:solidFill>
                  <a:srgbClr val="C00000"/>
                </a:solidFill>
              </a:rPr>
              <a:t>تحديات داخلية.</a:t>
            </a:r>
          </a:p>
          <a:p>
            <a:pPr lvl="6" algn="just"/>
            <a:endParaRPr lang="ar-SA" sz="3200" dirty="0" smtClean="0"/>
          </a:p>
          <a:p>
            <a:pPr lvl="6" algn="just"/>
            <a:endParaRPr lang="ar-SA" sz="3200" dirty="0" smtClean="0"/>
          </a:p>
          <a:p>
            <a:pPr algn="just"/>
            <a:endParaRPr lang="ar-SA" sz="32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928662" y="4929198"/>
            <a:ext cx="771530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فكان تطبيق نظم الجودة الشاملة والحصول على الاعتماد الأكاديمي </a:t>
            </a:r>
          </a:p>
          <a:p>
            <a:pPr algn="just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هو الخيار الاستراتيجي أمام الجامعات والمطلب الحتمي لمواجهة مشكلاتها وقضاياها 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6" name="صورة 5" descr="coordinatio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351698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55650" y="1973263"/>
            <a:ext cx="8137525" cy="424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algn="r" rtl="1" eaLnBrk="1" hangingPunct="1">
              <a:buFontTx/>
              <a:buNone/>
            </a:pPr>
            <a:r>
              <a:rPr lang="ar-SA" sz="1600" smtClean="0">
                <a:cs typeface="PT Bold Heading" pitchFamily="2" charset="-78"/>
              </a:rPr>
              <a:t>5-تنمية نتائج التعليم في المجالات التعليمية المختلفة:</a:t>
            </a:r>
          </a:p>
          <a:p>
            <a:pPr marL="609600" indent="-609600" algn="r" rtl="1" eaLnBrk="1" hangingPunct="1">
              <a:buFontTx/>
              <a:buNone/>
            </a:pPr>
            <a:endParaRPr lang="ar-SA" sz="1600" smtClean="0">
              <a:cs typeface="PT Bold Heading" pitchFamily="2" charset="-78"/>
            </a:endParaRPr>
          </a:p>
          <a:p>
            <a:pPr lvl="1" algn="r" rtl="1"/>
            <a:r>
              <a:rPr lang="ar-SA" sz="1600" b="1" smtClean="0">
                <a:solidFill>
                  <a:srgbClr val="0000CC"/>
                </a:solidFill>
                <a:cs typeface="PT Bold Heading" pitchFamily="2" charset="-78"/>
              </a:rPr>
              <a:t>يجب الرجوع للإطار الوطني للمؤهلات. وتوضع تفصيلات أكثر في توصيف المقرر لتوضيح إسهام المقرر في تطوير نواتج التعلم. </a:t>
            </a:r>
            <a:endParaRPr lang="en-US" sz="1600" b="1" smtClean="0">
              <a:solidFill>
                <a:srgbClr val="0000CC"/>
              </a:solidFill>
              <a:cs typeface="PT Bold Heading" pitchFamily="2" charset="-78"/>
            </a:endParaRPr>
          </a:p>
          <a:p>
            <a:pPr lvl="1" algn="r" rtl="1"/>
            <a:r>
              <a:rPr lang="ar-SA" sz="1600" b="1" smtClean="0">
                <a:solidFill>
                  <a:srgbClr val="0000CC"/>
                </a:solidFill>
                <a:cs typeface="PT Bold Heading" pitchFamily="2" charset="-78"/>
              </a:rPr>
              <a:t>لكل مجال من المجالات يجب توضيح ثلاثة أشياء:</a:t>
            </a:r>
          </a:p>
          <a:p>
            <a:pPr lvl="2" algn="r" rtl="1"/>
            <a:r>
              <a:rPr lang="ar-SA" sz="1600" b="1" smtClean="0">
                <a:solidFill>
                  <a:srgbClr val="FF1D1D"/>
                </a:solidFill>
                <a:cs typeface="PT Bold Heading" pitchFamily="2" charset="-78"/>
              </a:rPr>
              <a:t>وصف عام للمعرفة أو المهارة التي يطلب من البرنامج تطويرها. </a:t>
            </a:r>
          </a:p>
          <a:p>
            <a:pPr lvl="2" algn="r" rtl="1"/>
            <a:r>
              <a:rPr lang="ar-SA" sz="1600" b="1" smtClean="0">
                <a:solidFill>
                  <a:srgbClr val="FF1D1D"/>
                </a:solidFill>
                <a:cs typeface="PT Bold Heading" pitchFamily="2" charset="-78"/>
              </a:rPr>
              <a:t>وصف استراتيجيات التعليم. </a:t>
            </a:r>
          </a:p>
          <a:p>
            <a:pPr lvl="2" algn="r" rtl="1"/>
            <a:r>
              <a:rPr lang="ar-SA" sz="1600" b="1" smtClean="0">
                <a:solidFill>
                  <a:srgbClr val="FF1D1D"/>
                </a:solidFill>
                <a:cs typeface="PT Bold Heading" pitchFamily="2" charset="-78"/>
              </a:rPr>
              <a:t>طرق تقييم الطلبة المستخدمة في المقررات والبرنامج لتقييم نتائج التعلم في المجال المعني.</a:t>
            </a:r>
            <a:endParaRPr lang="en-US" sz="1600" b="1" smtClean="0">
              <a:solidFill>
                <a:srgbClr val="FF1D1D"/>
              </a:solidFill>
              <a:cs typeface="PT Bold Heading" pitchFamily="2" charset="-78"/>
            </a:endParaRPr>
          </a:p>
          <a:p>
            <a:pPr marL="609600" indent="-609600" algn="r" rtl="1" eaLnBrk="1" hangingPunct="1">
              <a:buFontTx/>
              <a:buNone/>
            </a:pPr>
            <a:endParaRPr lang="ar-SA" sz="1600" smtClean="0">
              <a:cs typeface="PT Bold Heading" pitchFamily="2" charset="-78"/>
            </a:endParaRPr>
          </a:p>
          <a:p>
            <a:pPr marL="609600" indent="-609600" algn="r" rtl="1" eaLnBrk="1" hangingPunct="1">
              <a:buFontTx/>
              <a:buNone/>
            </a:pPr>
            <a:endParaRPr lang="ar-SA" sz="1600" smtClean="0">
              <a:cs typeface="PT Bold Heading" pitchFamily="2" charset="-78"/>
            </a:endParaRPr>
          </a:p>
          <a:p>
            <a:pPr marL="609600" indent="-609600" algn="r" rtl="1" eaLnBrk="1" hangingPunct="1">
              <a:buFontTx/>
              <a:buNone/>
            </a:pPr>
            <a:r>
              <a:rPr lang="ar-SA" sz="1600" smtClean="0">
                <a:cs typeface="PT Bold Heading" pitchFamily="2" charset="-78"/>
              </a:rPr>
              <a:t>6-متطلبات القبول بالبرنامج:</a:t>
            </a:r>
          </a:p>
          <a:p>
            <a:pPr marL="609600" indent="-609600" algn="r" rtl="1" eaLnBrk="1" hangingPunct="1">
              <a:buFontTx/>
              <a:buNone/>
            </a:pPr>
            <a:endParaRPr lang="ar-SA" sz="1600" smtClean="0">
              <a:cs typeface="PT Bold Heading" pitchFamily="2" charset="-78"/>
            </a:endParaRPr>
          </a:p>
          <a:p>
            <a:pPr marL="609600" indent="-609600" algn="r" rtl="1" eaLnBrk="1" hangingPunct="1">
              <a:buFontTx/>
              <a:buNone/>
            </a:pPr>
            <a:r>
              <a:rPr lang="ar-SA" sz="1600" smtClean="0">
                <a:cs typeface="PT Bold Heading" pitchFamily="2" charset="-78"/>
              </a:rPr>
              <a:t>7-متطلبات الحضور وإتمام البرنامج:</a:t>
            </a:r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714375" y="1871663"/>
            <a:ext cx="8143875" cy="42719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 sz="3200"/>
          </a:p>
        </p:txBody>
      </p:sp>
      <p:sp>
        <p:nvSpPr>
          <p:cNvPr id="7" name="مستطيل 6"/>
          <p:cNvSpPr/>
          <p:nvPr/>
        </p:nvSpPr>
        <p:spPr>
          <a:xfrm>
            <a:off x="1214414" y="571480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نموذج توصيف البرنامج 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714375" y="1785938"/>
            <a:ext cx="8215313" cy="2857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ar-SA" sz="1600">
                <a:solidFill>
                  <a:srgbClr val="0000FF"/>
                </a:solidFill>
                <a:cs typeface="AL-Mohanad Bold" pitchFamily="2" charset="-78"/>
              </a:rPr>
              <a:t>هـ. </a:t>
            </a:r>
            <a:r>
              <a:rPr lang="ar-SA" sz="1600">
                <a:solidFill>
                  <a:srgbClr val="0000FF"/>
                </a:solidFill>
                <a:cs typeface="PT Bold Heading" pitchFamily="2" charset="-78"/>
              </a:rPr>
              <a:t>الأنظمة واللوائح الخاصة بتقييم الطلبة والتحقق من المعايير</a:t>
            </a:r>
            <a:r>
              <a:rPr lang="ar-SA" sz="1600">
                <a:solidFill>
                  <a:srgbClr val="0000FF"/>
                </a:solidFill>
                <a:cs typeface="AL-Mohanad Bold" pitchFamily="2" charset="-78"/>
              </a:rPr>
              <a:t>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714375" y="2143125"/>
            <a:ext cx="8215313" cy="78581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ar-SA" sz="1600">
                <a:solidFill>
                  <a:srgbClr val="0000FF"/>
                </a:solidFill>
                <a:cs typeface="PT Bold Heading" pitchFamily="2" charset="-78"/>
              </a:rPr>
              <a:t>و. إدارة شؤون الطلاب ومساندتهم:</a:t>
            </a:r>
            <a:endParaRPr lang="en-US" sz="1600">
              <a:solidFill>
                <a:srgbClr val="0000FF"/>
              </a:solidFill>
              <a:cs typeface="PT Bold Heading" pitchFamily="2" charset="-78"/>
            </a:endParaRPr>
          </a:p>
          <a:p>
            <a:pPr algn="r"/>
            <a:r>
              <a:rPr lang="ar-SA" sz="1600">
                <a:cs typeface="PT Bold Heading" pitchFamily="2" charset="-78"/>
              </a:rPr>
              <a:t>1-الإرشاد الأكاديمي</a:t>
            </a:r>
          </a:p>
          <a:p>
            <a:pPr algn="r"/>
            <a:r>
              <a:rPr lang="ar-SA" sz="1600">
                <a:cs typeface="PT Bold Heading" pitchFamily="2" charset="-78"/>
              </a:rPr>
              <a:t>2-تظلم وشكاوي الطلبة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714375" y="3000375"/>
            <a:ext cx="8215313" cy="2857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ar-SA" sz="1600">
                <a:solidFill>
                  <a:srgbClr val="0000FF"/>
                </a:solidFill>
                <a:cs typeface="PT Bold Heading" pitchFamily="2" charset="-78"/>
              </a:rPr>
              <a:t>ز. الكتب والمراجع: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714375" y="5072063"/>
            <a:ext cx="8215313" cy="8572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ar-SA" sz="1600">
                <a:solidFill>
                  <a:srgbClr val="0000FF"/>
                </a:solidFill>
                <a:cs typeface="PT Bold Heading" pitchFamily="2" charset="-78"/>
              </a:rPr>
              <a:t>ط. تقويم البرنامج وإجراءات تحسينه</a:t>
            </a:r>
            <a:r>
              <a:rPr lang="ar-SA" sz="1600">
                <a:cs typeface="PT Bold Heading" pitchFamily="2" charset="-78"/>
              </a:rPr>
              <a:t>:</a:t>
            </a:r>
            <a:endParaRPr lang="en-US" sz="1600">
              <a:cs typeface="PT Bold Heading" pitchFamily="2" charset="-78"/>
            </a:endParaRPr>
          </a:p>
          <a:p>
            <a:pPr algn="r"/>
            <a:r>
              <a:rPr lang="ar-SA" sz="1600">
                <a:cs typeface="PT Bold Heading" pitchFamily="2" charset="-78"/>
              </a:rPr>
              <a:t>1-فاعلية التعلم</a:t>
            </a:r>
          </a:p>
          <a:p>
            <a:pPr algn="r"/>
            <a:r>
              <a:rPr lang="ar-SA" sz="1600">
                <a:cs typeface="PT Bold Heading" pitchFamily="2" charset="-78"/>
              </a:rPr>
              <a:t>2-التقويم العام للبرنامج</a:t>
            </a:r>
            <a:endParaRPr lang="en-US" sz="1600">
              <a:cs typeface="PT Bold Heading" pitchFamily="2" charset="-78"/>
            </a:endParaRPr>
          </a:p>
          <a:p>
            <a:pPr algn="r"/>
            <a:endParaRPr lang="ar-SA" sz="1600">
              <a:cs typeface="PT Bold Heading" pitchFamily="2" charset="-78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714375" y="3357563"/>
            <a:ext cx="8215313" cy="15716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ar-SA" sz="1600">
                <a:cs typeface="PT Bold Heading" pitchFamily="2" charset="-78"/>
              </a:rPr>
              <a:t>:</a:t>
            </a:r>
            <a:r>
              <a:rPr lang="ar-SA" sz="1600">
                <a:solidFill>
                  <a:srgbClr val="0000FF"/>
                </a:solidFill>
                <a:cs typeface="PT Bold Heading" pitchFamily="2" charset="-78"/>
              </a:rPr>
              <a:t>ح. أعضاء هيئة التدريس</a:t>
            </a:r>
            <a:endParaRPr lang="en-US" sz="1600">
              <a:solidFill>
                <a:srgbClr val="0000FF"/>
              </a:solidFill>
              <a:cs typeface="PT Bold Heading" pitchFamily="2" charset="-78"/>
            </a:endParaRPr>
          </a:p>
          <a:p>
            <a:pPr algn="r"/>
            <a:r>
              <a:rPr lang="ar-SA" sz="1600">
                <a:cs typeface="PT Bold Heading" pitchFamily="2" charset="-78"/>
              </a:rPr>
              <a:t>1-التوظيف</a:t>
            </a:r>
          </a:p>
          <a:p>
            <a:pPr algn="r"/>
            <a:r>
              <a:rPr lang="ar-SA" sz="1600">
                <a:cs typeface="PT Bold Heading" pitchFamily="2" charset="-78"/>
              </a:rPr>
              <a:t>2-المشاركة في التخطيط والمتابعة والمراجعة للبرنامج</a:t>
            </a:r>
          </a:p>
          <a:p>
            <a:pPr algn="r"/>
            <a:r>
              <a:rPr lang="ar-SA" sz="1600">
                <a:cs typeface="PT Bold Heading" pitchFamily="2" charset="-78"/>
              </a:rPr>
              <a:t>3-التطوير المهني</a:t>
            </a:r>
          </a:p>
          <a:p>
            <a:pPr algn="r"/>
            <a:r>
              <a:rPr lang="ar-SA" sz="1600">
                <a:cs typeface="PT Bold Heading" pitchFamily="2" charset="-78"/>
              </a:rPr>
              <a:t>4-برامج التهيئة لأعضاء هيئة التدريس الجدد</a:t>
            </a:r>
          </a:p>
          <a:p>
            <a:pPr algn="r"/>
            <a:r>
              <a:rPr lang="ar-SA" sz="1600">
                <a:cs typeface="PT Bold Heading" pitchFamily="2" charset="-78"/>
              </a:rPr>
              <a:t>5-أعضاء هيئة التدريس من الأساتذة العاملين بدوام جزئي والأساتذة الزائرين</a:t>
            </a:r>
          </a:p>
          <a:p>
            <a:pPr algn="r"/>
            <a:endParaRPr lang="ar-SA" sz="1600"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214414" y="571480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نموذج توصيف البرنامج 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التغييرات في البرنامج التعليمي </a:t>
            </a:r>
            <a:endParaRPr lang="ar-SA" dirty="0"/>
          </a:p>
        </p:txBody>
      </p:sp>
      <p:graphicFrame>
        <p:nvGraphicFramePr>
          <p:cNvPr id="3" name="رسم تخطيطي 2"/>
          <p:cNvGraphicFramePr/>
          <p:nvPr/>
        </p:nvGraphicFramePr>
        <p:xfrm>
          <a:off x="571472" y="1397000"/>
          <a:ext cx="79296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3188" y="846138"/>
            <a:ext cx="4500562" cy="796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200" b="1" i="1" dirty="0" smtClean="0">
                <a:solidFill>
                  <a:srgbClr val="0000CC"/>
                </a:solidFill>
                <a:cs typeface="PT Bold Heading" pitchFamily="2" charset="-78"/>
              </a:rPr>
              <a:t/>
            </a:r>
            <a:br>
              <a:rPr lang="en-US" sz="3200" b="1" i="1" dirty="0" smtClean="0">
                <a:solidFill>
                  <a:srgbClr val="0000CC"/>
                </a:solidFill>
                <a:cs typeface="PT Bold Heading" pitchFamily="2" charset="-78"/>
              </a:rPr>
            </a:br>
            <a:r>
              <a:rPr lang="ar-SA" sz="3100" b="1" i="1" dirty="0" smtClean="0">
                <a:cs typeface="PT Bold Heading" pitchFamily="2" charset="-78"/>
              </a:rPr>
              <a:t>مجالات نواتج التعلم</a:t>
            </a:r>
            <a:endParaRPr lang="en-US" sz="3100" b="1" i="1" dirty="0" smtClean="0">
              <a:cs typeface="PT Bold Heading" pitchFamily="2" charset="-78"/>
            </a:endParaRPr>
          </a:p>
        </p:txBody>
      </p:sp>
      <p:sp>
        <p:nvSpPr>
          <p:cNvPr id="7171" name="Cube 7"/>
          <p:cNvSpPr>
            <a:spLocks noChangeArrowheads="1"/>
          </p:cNvSpPr>
          <p:nvPr/>
        </p:nvSpPr>
        <p:spPr bwMode="auto">
          <a:xfrm>
            <a:off x="857250" y="2143125"/>
            <a:ext cx="7786688" cy="785813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rtl="1"/>
            <a:r>
              <a:rPr lang="ar-SA" sz="2400" b="1" dirty="0">
                <a:solidFill>
                  <a:schemeClr val="tx1"/>
                </a:solidFill>
                <a:cs typeface="AL-Mohanad Bold" pitchFamily="2" charset="-78"/>
              </a:rPr>
              <a:t>يصنف الإطار الوطني للمؤهلات أنواع التعلم المتوقعة من الطلاب في خمسة مجالات:</a:t>
            </a:r>
          </a:p>
        </p:txBody>
      </p:sp>
      <p:sp>
        <p:nvSpPr>
          <p:cNvPr id="7172" name="Flowchart: Magnetic Disk 8"/>
          <p:cNvSpPr>
            <a:spLocks noChangeArrowheads="1"/>
          </p:cNvSpPr>
          <p:nvPr/>
        </p:nvSpPr>
        <p:spPr bwMode="auto">
          <a:xfrm>
            <a:off x="7429500" y="3214688"/>
            <a:ext cx="1500188" cy="2571750"/>
          </a:xfrm>
          <a:prstGeom prst="flowChartMagneticDisk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3200" b="1" dirty="0">
                <a:solidFill>
                  <a:schemeClr val="tx1"/>
                </a:solidFill>
                <a:cs typeface="AL-Mohanad Bold" pitchFamily="2" charset="-78"/>
              </a:rPr>
              <a:t>المعرفة</a:t>
            </a:r>
          </a:p>
        </p:txBody>
      </p:sp>
      <p:sp>
        <p:nvSpPr>
          <p:cNvPr id="7173" name="Flowchart: Magnetic Disk 9"/>
          <p:cNvSpPr>
            <a:spLocks noChangeArrowheads="1"/>
          </p:cNvSpPr>
          <p:nvPr/>
        </p:nvSpPr>
        <p:spPr bwMode="auto">
          <a:xfrm>
            <a:off x="5715000" y="3214688"/>
            <a:ext cx="1500188" cy="2571750"/>
          </a:xfrm>
          <a:prstGeom prst="flowChartMagneticDisk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3200" b="1" dirty="0">
                <a:solidFill>
                  <a:schemeClr val="tx1"/>
                </a:solidFill>
                <a:cs typeface="AL-Mohanad Bold" pitchFamily="2" charset="-78"/>
              </a:rPr>
              <a:t>المهارات الإدراكية</a:t>
            </a:r>
          </a:p>
        </p:txBody>
      </p:sp>
      <p:sp>
        <p:nvSpPr>
          <p:cNvPr id="7174" name="Flowchart: Magnetic Disk 10"/>
          <p:cNvSpPr>
            <a:spLocks noChangeArrowheads="1"/>
          </p:cNvSpPr>
          <p:nvPr/>
        </p:nvSpPr>
        <p:spPr bwMode="auto">
          <a:xfrm>
            <a:off x="4071938" y="3214688"/>
            <a:ext cx="1500187" cy="2571750"/>
          </a:xfrm>
          <a:prstGeom prst="flowChartMagneticDisk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2400" b="1" dirty="0">
                <a:solidFill>
                  <a:schemeClr val="tx1"/>
                </a:solidFill>
                <a:cs typeface="AL-Mohanad Bold" pitchFamily="2" charset="-78"/>
              </a:rPr>
              <a:t>مهارات التعامل مع الآخرين وتحمل المسؤولية</a:t>
            </a:r>
          </a:p>
        </p:txBody>
      </p:sp>
      <p:sp>
        <p:nvSpPr>
          <p:cNvPr id="7175" name="Flowchart: Magnetic Disk 11"/>
          <p:cNvSpPr>
            <a:spLocks noChangeArrowheads="1"/>
          </p:cNvSpPr>
          <p:nvPr/>
        </p:nvSpPr>
        <p:spPr bwMode="auto">
          <a:xfrm>
            <a:off x="2357438" y="3214688"/>
            <a:ext cx="1714496" cy="2571766"/>
          </a:xfrm>
          <a:prstGeom prst="flowChartMagneticDisk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2400" b="1" dirty="0">
                <a:solidFill>
                  <a:schemeClr val="tx1"/>
                </a:solidFill>
                <a:cs typeface="AL-Mohanad Bold" pitchFamily="2" charset="-78"/>
              </a:rPr>
              <a:t>مهارات التواصل وتقنية المعلومات والمهارات العددية</a:t>
            </a:r>
          </a:p>
        </p:txBody>
      </p:sp>
      <p:sp>
        <p:nvSpPr>
          <p:cNvPr id="7176" name="Flowchart: Magnetic Disk 12"/>
          <p:cNvSpPr>
            <a:spLocks noChangeArrowheads="1"/>
          </p:cNvSpPr>
          <p:nvPr/>
        </p:nvSpPr>
        <p:spPr bwMode="auto">
          <a:xfrm>
            <a:off x="785813" y="3214688"/>
            <a:ext cx="1428750" cy="2571750"/>
          </a:xfrm>
          <a:prstGeom prst="flowChartMagneticDisk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2400" b="1" dirty="0">
                <a:solidFill>
                  <a:schemeClr val="tx1"/>
                </a:solidFill>
                <a:cs typeface="AL-Mohanad Bold" pitchFamily="2" charset="-78"/>
              </a:rPr>
              <a:t>المهارات الحركية النفسية</a:t>
            </a:r>
            <a:endParaRPr lang="en-US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57158" y="642918"/>
            <a:ext cx="82153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cs typeface="Akhbar MT" pitchFamily="2" charset="-78"/>
              </a:rPr>
              <a:t>يبني على توصيف البرنامج توصيف المقررات الدراسية التي تعتمد على :</a:t>
            </a:r>
            <a:endParaRPr lang="ar-SA" sz="3200" b="1" dirty="0"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2357438" y="571500"/>
            <a:ext cx="5000625" cy="5715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rtl="1">
              <a:defRPr/>
            </a:pPr>
            <a:r>
              <a:rPr lang="ar-SA" sz="2800" dirty="0" smtClean="0">
                <a:cs typeface="PT Bold Heading" pitchFamily="2" charset="-78"/>
              </a:rPr>
              <a:t>ربط الرسالة والأهداف ونواتج التعلم </a:t>
            </a:r>
            <a:r>
              <a:rPr lang="ar-SA" sz="2800" dirty="0" smtClean="0">
                <a:latin typeface="+mn-lt"/>
              </a:rPr>
              <a:t>(عملية ديناميكية كل يؤثر ويتأثر بالآخر</a:t>
            </a:r>
            <a:r>
              <a:rPr lang="ar-SA" sz="2800" dirty="0" smtClean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30723" name="Rounded Rectangle 5"/>
          <p:cNvSpPr>
            <a:spLocks noChangeArrowheads="1"/>
          </p:cNvSpPr>
          <p:nvPr/>
        </p:nvSpPr>
        <p:spPr bwMode="auto">
          <a:xfrm>
            <a:off x="1143000" y="1500188"/>
            <a:ext cx="2143125" cy="500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ar-SA" b="1"/>
              <a:t>رسالة الجامعة</a:t>
            </a:r>
          </a:p>
        </p:txBody>
      </p:sp>
      <p:sp>
        <p:nvSpPr>
          <p:cNvPr id="30724" name="Rounded Rectangle 6"/>
          <p:cNvSpPr>
            <a:spLocks noChangeArrowheads="1"/>
          </p:cNvSpPr>
          <p:nvPr/>
        </p:nvSpPr>
        <p:spPr bwMode="auto">
          <a:xfrm>
            <a:off x="1143000" y="2786063"/>
            <a:ext cx="2143125" cy="500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ar-SA" b="1"/>
              <a:t>رسالة الكلية</a:t>
            </a:r>
          </a:p>
        </p:txBody>
      </p:sp>
      <p:sp>
        <p:nvSpPr>
          <p:cNvPr id="30725" name="Rounded Rectangle 7"/>
          <p:cNvSpPr>
            <a:spLocks noChangeArrowheads="1"/>
          </p:cNvSpPr>
          <p:nvPr/>
        </p:nvSpPr>
        <p:spPr bwMode="auto">
          <a:xfrm>
            <a:off x="1143000" y="4286250"/>
            <a:ext cx="2143125" cy="500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ar-SA" b="1" dirty="0"/>
              <a:t>رسالة البرنامج</a:t>
            </a:r>
          </a:p>
        </p:txBody>
      </p:sp>
      <p:sp>
        <p:nvSpPr>
          <p:cNvPr id="30726" name="Rounded Rectangle 8"/>
          <p:cNvSpPr>
            <a:spLocks noChangeArrowheads="1"/>
          </p:cNvSpPr>
          <p:nvPr/>
        </p:nvSpPr>
        <p:spPr bwMode="auto">
          <a:xfrm>
            <a:off x="4071938" y="2071688"/>
            <a:ext cx="2357437" cy="4286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ar-SA" sz="2000" b="1" dirty="0"/>
              <a:t>الأهداف التعليمية للجامعة</a:t>
            </a:r>
          </a:p>
        </p:txBody>
      </p:sp>
      <p:sp>
        <p:nvSpPr>
          <p:cNvPr id="30727" name="Rounded Rectangle 9"/>
          <p:cNvSpPr>
            <a:spLocks noChangeArrowheads="1"/>
          </p:cNvSpPr>
          <p:nvPr/>
        </p:nvSpPr>
        <p:spPr bwMode="auto">
          <a:xfrm>
            <a:off x="4143375" y="3429000"/>
            <a:ext cx="2357438" cy="4286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ar-SA" sz="2000" b="1"/>
              <a:t>الأهداف التعليمية للكلية</a:t>
            </a:r>
          </a:p>
        </p:txBody>
      </p:sp>
      <p:sp>
        <p:nvSpPr>
          <p:cNvPr id="30728" name="Rounded Rectangle 10"/>
          <p:cNvSpPr>
            <a:spLocks noChangeArrowheads="1"/>
          </p:cNvSpPr>
          <p:nvPr/>
        </p:nvSpPr>
        <p:spPr bwMode="auto">
          <a:xfrm>
            <a:off x="4143375" y="4929188"/>
            <a:ext cx="2357438" cy="4286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ar-SA" sz="2000" b="1" dirty="0"/>
              <a:t>الأهداف التعليمية للبرنامج</a:t>
            </a:r>
          </a:p>
        </p:txBody>
      </p:sp>
      <p:sp>
        <p:nvSpPr>
          <p:cNvPr id="30729" name="Rounded Rectangle 11"/>
          <p:cNvSpPr>
            <a:spLocks noChangeArrowheads="1"/>
          </p:cNvSpPr>
          <p:nvPr/>
        </p:nvSpPr>
        <p:spPr bwMode="auto">
          <a:xfrm>
            <a:off x="4143375" y="5857875"/>
            <a:ext cx="2357438" cy="4286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ar-SA" sz="2000" b="1"/>
              <a:t>الأهداف التعليمية للمقرر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4534694" y="1894681"/>
            <a:ext cx="3619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10800000">
            <a:off x="3286125" y="1714500"/>
            <a:ext cx="14287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rot="5400000">
            <a:off x="4534694" y="3247231"/>
            <a:ext cx="3619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rot="10800000">
            <a:off x="3286125" y="3067050"/>
            <a:ext cx="1428750" cy="4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rot="5400000">
            <a:off x="4534694" y="4747419"/>
            <a:ext cx="3619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rot="10800000">
            <a:off x="3286125" y="4567238"/>
            <a:ext cx="1428750" cy="47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736" name="Rounded Rectangle 23"/>
          <p:cNvSpPr>
            <a:spLocks noChangeArrowheads="1"/>
          </p:cNvSpPr>
          <p:nvPr/>
        </p:nvSpPr>
        <p:spPr bwMode="auto">
          <a:xfrm>
            <a:off x="6572250" y="2571750"/>
            <a:ext cx="2357438" cy="4286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ar-SA" sz="2000" b="1"/>
              <a:t>نواتج التعلم للجامعة</a:t>
            </a:r>
          </a:p>
        </p:txBody>
      </p:sp>
      <p:sp>
        <p:nvSpPr>
          <p:cNvPr id="30737" name="Rounded Rectangle 24"/>
          <p:cNvSpPr>
            <a:spLocks noChangeArrowheads="1"/>
          </p:cNvSpPr>
          <p:nvPr/>
        </p:nvSpPr>
        <p:spPr bwMode="auto">
          <a:xfrm>
            <a:off x="6572250" y="5286375"/>
            <a:ext cx="2357438" cy="4286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ar-SA" sz="2000" b="1"/>
              <a:t>نواتج التعلم للبرنامج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rot="5400000">
            <a:off x="7213600" y="2430463"/>
            <a:ext cx="290513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rot="10800000">
            <a:off x="6429375" y="2284413"/>
            <a:ext cx="928688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rot="5400000">
            <a:off x="7285037" y="5211763"/>
            <a:ext cx="290513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rot="10800000">
            <a:off x="6500813" y="5065713"/>
            <a:ext cx="928687" cy="63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742" name="Rounded Rectangle 34"/>
          <p:cNvSpPr>
            <a:spLocks noChangeArrowheads="1"/>
          </p:cNvSpPr>
          <p:nvPr/>
        </p:nvSpPr>
        <p:spPr bwMode="auto">
          <a:xfrm>
            <a:off x="6643688" y="6357938"/>
            <a:ext cx="2357437" cy="4286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ar-SA" sz="2000" b="1"/>
              <a:t>نواتج التعلم للمقرر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rot="5400000">
            <a:off x="7285037" y="6211888"/>
            <a:ext cx="290513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 rot="10800000">
            <a:off x="6500813" y="6065838"/>
            <a:ext cx="928687" cy="63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724" idx="2"/>
            <a:endCxn id="30725" idx="0"/>
          </p:cNvCxnSpPr>
          <p:nvPr/>
        </p:nvCxnSpPr>
        <p:spPr bwMode="auto">
          <a:xfrm rot="5400000">
            <a:off x="1712912" y="3786188"/>
            <a:ext cx="100171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0724" idx="0"/>
          </p:cNvCxnSpPr>
          <p:nvPr/>
        </p:nvCxnSpPr>
        <p:spPr bwMode="auto">
          <a:xfrm rot="5400000">
            <a:off x="1822450" y="2392363"/>
            <a:ext cx="785813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 rot="5400000">
            <a:off x="6750844" y="4107656"/>
            <a:ext cx="221615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rot="5400000">
            <a:off x="4787106" y="2999582"/>
            <a:ext cx="100012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rot="5400000">
            <a:off x="4751387" y="4392613"/>
            <a:ext cx="107156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rot="16200000" flipH="1">
            <a:off x="7541419" y="6031706"/>
            <a:ext cx="642938" cy="9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rot="5400000">
            <a:off x="5001419" y="5642769"/>
            <a:ext cx="5715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928938" y="785813"/>
            <a:ext cx="4524375" cy="9286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95000"/>
              </a:lnSpc>
            </a:pPr>
            <a:r>
              <a:rPr lang="ar-SA" sz="4800" i="1">
                <a:solidFill>
                  <a:srgbClr val="7030A0"/>
                </a:solidFill>
                <a:cs typeface="AL-Mateen" pitchFamily="2" charset="-78"/>
              </a:rPr>
              <a:t> </a:t>
            </a:r>
            <a:r>
              <a:rPr lang="ar-SA" sz="3200" b="1" i="1">
                <a:solidFill>
                  <a:srgbClr val="7030A0"/>
                </a:solidFill>
                <a:cs typeface="PT Bold Heading" pitchFamily="2" charset="-78"/>
              </a:rPr>
              <a:t>توصيف المقررات الدراسية</a:t>
            </a:r>
            <a:endParaRPr lang="en-US" sz="3200" b="1" i="1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6147" name="Flowchart: Magnetic Disk 8"/>
          <p:cNvSpPr>
            <a:spLocks noChangeArrowheads="1"/>
          </p:cNvSpPr>
          <p:nvPr/>
        </p:nvSpPr>
        <p:spPr bwMode="auto">
          <a:xfrm>
            <a:off x="785813" y="1928813"/>
            <a:ext cx="8143875" cy="928687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09600" indent="-609600" algn="r" rtl="1" eaLnBrk="1" hangingPunct="1">
              <a:defRPr/>
            </a:pPr>
            <a:r>
              <a:rPr lang="ar-SA" sz="2800" b="1" dirty="0">
                <a:cs typeface="AL-Mohanad Bold" pitchFamily="2" charset="-78"/>
              </a:rPr>
              <a:t>التخطيط لتقديم ومراقبة جودة المقررات الدراسية</a:t>
            </a:r>
            <a:endParaRPr lang="en-US" sz="2800" b="1" dirty="0">
              <a:cs typeface="AL-Mohanad Bold" pitchFamily="2" charset="-78"/>
            </a:endParaRPr>
          </a:p>
        </p:txBody>
      </p:sp>
      <p:sp>
        <p:nvSpPr>
          <p:cNvPr id="8196" name="Flowchart: Magnetic Disk 9"/>
          <p:cNvSpPr>
            <a:spLocks noChangeArrowheads="1"/>
          </p:cNvSpPr>
          <p:nvPr/>
        </p:nvSpPr>
        <p:spPr bwMode="auto">
          <a:xfrm>
            <a:off x="785813" y="3000375"/>
            <a:ext cx="8143875" cy="1214438"/>
          </a:xfrm>
          <a:prstGeom prst="flowChartMagneticDisk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609600" indent="-609600" algn="just" rtl="1" eaLnBrk="1" hangingPunct="1"/>
            <a:r>
              <a:rPr lang="ar-SA" sz="2400" b="1" dirty="0">
                <a:cs typeface="AL-Mohanad Bold" pitchFamily="2" charset="-78"/>
              </a:rPr>
              <a:t>يجب أن يقوم المقرر الدراسي بدوره في تنمية القدرات التي يكتسبها الطلاب في البرنامج التعليمي.  </a:t>
            </a:r>
          </a:p>
        </p:txBody>
      </p:sp>
      <p:sp>
        <p:nvSpPr>
          <p:cNvPr id="6149" name="Flowchart: Magnetic Disk 10"/>
          <p:cNvSpPr>
            <a:spLocks noChangeArrowheads="1"/>
          </p:cNvSpPr>
          <p:nvPr/>
        </p:nvSpPr>
        <p:spPr bwMode="auto">
          <a:xfrm>
            <a:off x="785813" y="4286250"/>
            <a:ext cx="8143875" cy="1071563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609600" indent="-609600" algn="r" rtl="1" eaLnBrk="1" hangingPunct="1">
              <a:defRPr/>
            </a:pPr>
            <a:r>
              <a:rPr lang="ar-SA" sz="2400" b="1" dirty="0">
                <a:solidFill>
                  <a:schemeClr val="tx1"/>
                </a:solidFill>
                <a:cs typeface="AL-Mohanad Bold" pitchFamily="2" charset="-78"/>
              </a:rPr>
              <a:t>يجب أن يحتوي التوصيف على تفاصيل كافية لكي تكون دليلاً فعالاً للأساتذة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857250" y="1800225"/>
            <a:ext cx="8001000" cy="342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ar-SA" sz="1800" b="1">
                <a:cs typeface="AL-Mohanad Bold" pitchFamily="2" charset="-78"/>
              </a:rPr>
              <a:t>المؤسسة التعليمية: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857250" y="2214563"/>
            <a:ext cx="8001000" cy="4143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ar-SA" sz="1800" b="1">
                <a:cs typeface="AL-Mohanad Bold" pitchFamily="2" charset="-78"/>
              </a:rPr>
              <a:t>الكلية/القسم: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857250" y="2714625"/>
            <a:ext cx="8001000" cy="4143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ar-SA" sz="1800" b="1">
                <a:cs typeface="AL-Mohanad Bold" pitchFamily="2" charset="-78"/>
              </a:rPr>
              <a:t>أ. التعريف بالمقرر ومعلومات عامة عنه:</a:t>
            </a:r>
            <a:r>
              <a:rPr lang="ar-SA" sz="1600" b="1">
                <a:cs typeface="AL-Mohanad Bold" pitchFamily="2" charset="-78"/>
              </a:rPr>
              <a:t> </a:t>
            </a: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857250" y="3714750"/>
            <a:ext cx="8001000" cy="250031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ar-SA" sz="1800" b="1">
                <a:cs typeface="AL-Mohanad Bold" pitchFamily="2" charset="-78"/>
              </a:rPr>
              <a:t>ج. وصف المقرر:</a:t>
            </a:r>
          </a:p>
          <a:p>
            <a:pPr algn="r"/>
            <a:endParaRPr lang="ar-SA" sz="1800" b="1">
              <a:cs typeface="AL-Mohanad Bold" pitchFamily="2" charset="-78"/>
            </a:endParaRPr>
          </a:p>
          <a:p>
            <a:pPr algn="r"/>
            <a:r>
              <a:rPr lang="ar-SA" sz="1800" b="1">
                <a:solidFill>
                  <a:srgbClr val="0000CC"/>
                </a:solidFill>
                <a:cs typeface="AL-Mohanad Bold" pitchFamily="2" charset="-78"/>
              </a:rPr>
              <a:t>1-المواضيع المطلوب بحثها وشمولها:</a:t>
            </a:r>
            <a:endParaRPr lang="en-US" sz="1800" b="1">
              <a:solidFill>
                <a:srgbClr val="0000CC"/>
              </a:solidFill>
              <a:cs typeface="AL-Mohanad Bold" pitchFamily="2" charset="-78"/>
            </a:endParaRPr>
          </a:p>
          <a:p>
            <a:pPr algn="r"/>
            <a:endParaRPr lang="ar-SA" sz="1800" b="1">
              <a:cs typeface="AL-Mohanad Bold" pitchFamily="2" charset="-78"/>
            </a:endParaRPr>
          </a:p>
          <a:p>
            <a:pPr algn="r"/>
            <a:r>
              <a:rPr lang="ar-SA" sz="1800" b="1">
                <a:solidFill>
                  <a:srgbClr val="0000CC"/>
                </a:solidFill>
                <a:cs typeface="AL-Mohanad Bold" pitchFamily="2" charset="-78"/>
              </a:rPr>
              <a:t>2-مكونات المقرر:</a:t>
            </a:r>
            <a:endParaRPr lang="en-US" sz="1800" b="1">
              <a:solidFill>
                <a:srgbClr val="0000CC"/>
              </a:solidFill>
              <a:cs typeface="AL-Mohanad Bold" pitchFamily="2" charset="-78"/>
            </a:endParaRPr>
          </a:p>
          <a:p>
            <a:pPr algn="r"/>
            <a:endParaRPr lang="ar-SA" sz="1800" b="1">
              <a:cs typeface="AL-Mohanad Bold" pitchFamily="2" charset="-78"/>
            </a:endParaRPr>
          </a:p>
          <a:p>
            <a:pPr algn="r"/>
            <a:r>
              <a:rPr lang="ar-SA" sz="1800" b="1">
                <a:solidFill>
                  <a:srgbClr val="0000CC"/>
                </a:solidFill>
                <a:cs typeface="AL-Mohanad Bold" pitchFamily="2" charset="-78"/>
              </a:rPr>
              <a:t>3-ساعات دراسة إضافية خاصة:</a:t>
            </a:r>
          </a:p>
          <a:p>
            <a:pPr algn="r"/>
            <a:endParaRPr lang="ar-SA" sz="1800" b="1">
              <a:cs typeface="AL-Mohanad Bold" pitchFamily="2" charset="-78"/>
            </a:endParaRP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857250" y="3228975"/>
            <a:ext cx="8001000" cy="4143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ar-SA" sz="1800" b="1">
                <a:cs typeface="AL-Mohanad Bold" pitchFamily="2" charset="-78"/>
              </a:rPr>
              <a:t>ب. الأهداف: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214414" y="571480"/>
            <a:ext cx="71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نموذج توصيف المقرر الدراسي  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2857500" y="703263"/>
            <a:ext cx="4143375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ar-SA" sz="2800" b="1" i="1" smtClean="0">
                <a:solidFill>
                  <a:srgbClr val="CC0099"/>
                </a:solidFill>
                <a:cs typeface="PT Bold Heading" pitchFamily="2" charset="-78"/>
              </a:rPr>
              <a:t/>
            </a:r>
            <a:br>
              <a:rPr lang="ar-SA" sz="2800" b="1" i="1" smtClean="0">
                <a:solidFill>
                  <a:srgbClr val="CC0099"/>
                </a:solidFill>
                <a:cs typeface="PT Bold Heading" pitchFamily="2" charset="-78"/>
              </a:rPr>
            </a:br>
            <a:r>
              <a:rPr lang="ar-SA" sz="2800" b="1" i="1" smtClean="0">
                <a:solidFill>
                  <a:srgbClr val="0000CC"/>
                </a:solidFill>
                <a:cs typeface="PT Bold Heading" pitchFamily="2" charset="-78"/>
              </a:rPr>
              <a:t>نموذج توصيف المقرر الدراسي</a:t>
            </a:r>
            <a:r>
              <a:rPr lang="en-US" sz="2800" b="1" i="1" smtClean="0">
                <a:solidFill>
                  <a:srgbClr val="0000CC"/>
                </a:solidFill>
                <a:cs typeface="PT Bold Heading" pitchFamily="2" charset="-78"/>
              </a:rPr>
              <a:t/>
            </a:r>
            <a:br>
              <a:rPr lang="en-US" sz="2800" b="1" i="1" smtClean="0">
                <a:solidFill>
                  <a:srgbClr val="0000CC"/>
                </a:solidFill>
                <a:cs typeface="PT Bold Heading" pitchFamily="2" charset="-78"/>
              </a:rPr>
            </a:br>
            <a:endParaRPr lang="ar-SA" sz="2800" smtClean="0"/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857250" y="1800225"/>
            <a:ext cx="8001000" cy="455771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ar-SA" sz="1800" b="1" dirty="0">
                <a:cs typeface="AL-Mohanad Bold" pitchFamily="2" charset="-78"/>
              </a:rPr>
              <a:t>4-تطوير نتائج التعلم في نطاقات أو مجالات التعلم لكل مجال من مجالات التعلم الموضحة فيما يلي:</a:t>
            </a:r>
            <a:endParaRPr lang="en-US" sz="1800" b="1" dirty="0">
              <a:cs typeface="AL-Mohanad Bold" pitchFamily="2" charset="-78"/>
            </a:endParaRPr>
          </a:p>
          <a:p>
            <a:pPr algn="r"/>
            <a:endParaRPr lang="en-US" sz="1800" b="1" dirty="0">
              <a:cs typeface="AL-Mohanad Bold" pitchFamily="2" charset="-78"/>
            </a:endParaRPr>
          </a:p>
          <a:p>
            <a:pPr algn="r"/>
            <a:r>
              <a:rPr lang="ar-SA" sz="1800" b="1" dirty="0">
                <a:solidFill>
                  <a:srgbClr val="0000CC"/>
                </a:solidFill>
                <a:cs typeface="AL-Mohanad Bold" pitchFamily="2" charset="-78"/>
              </a:rPr>
              <a:t>أ. ملخص موجز </a:t>
            </a:r>
            <a:r>
              <a:rPr lang="ar-SA" sz="2400" b="1" dirty="0">
                <a:solidFill>
                  <a:srgbClr val="002060"/>
                </a:solidFill>
                <a:cs typeface="AL-Mohanad Bold" pitchFamily="2" charset="-78"/>
              </a:rPr>
              <a:t>للمعرفة أو المهارات </a:t>
            </a:r>
            <a:r>
              <a:rPr lang="ar-SA" sz="1800" b="1" dirty="0">
                <a:solidFill>
                  <a:srgbClr val="0000CC"/>
                </a:solidFill>
                <a:cs typeface="AL-Mohanad Bold" pitchFamily="2" charset="-78"/>
              </a:rPr>
              <a:t>التي صمم المقرر من أجل تطويرها</a:t>
            </a:r>
            <a:endParaRPr lang="en-US" sz="1800" b="1" dirty="0">
              <a:solidFill>
                <a:srgbClr val="0000CC"/>
              </a:solidFill>
              <a:cs typeface="AL-Mohanad Bold" pitchFamily="2" charset="-78"/>
            </a:endParaRPr>
          </a:p>
          <a:p>
            <a:pPr algn="r"/>
            <a:endParaRPr lang="ar-SA" sz="1800" b="1" dirty="0">
              <a:cs typeface="AL-Mohanad Bold" pitchFamily="2" charset="-78"/>
            </a:endParaRPr>
          </a:p>
          <a:p>
            <a:pPr algn="r"/>
            <a:r>
              <a:rPr lang="ar-SA" sz="1800" b="1" dirty="0">
                <a:solidFill>
                  <a:srgbClr val="0000CC"/>
                </a:solidFill>
                <a:cs typeface="AL-Mohanad Bold" pitchFamily="2" charset="-78"/>
              </a:rPr>
              <a:t>ب. وصف </a:t>
            </a:r>
            <a:r>
              <a:rPr lang="ar-SA" sz="2400" b="1" dirty="0">
                <a:solidFill>
                  <a:srgbClr val="002060"/>
                </a:solidFill>
                <a:cs typeface="AL-Mohanad Bold" pitchFamily="2" charset="-78"/>
              </a:rPr>
              <a:t>لاستراتيجيات التعليم </a:t>
            </a:r>
            <a:r>
              <a:rPr lang="ar-SA" sz="1800" b="1" dirty="0">
                <a:solidFill>
                  <a:srgbClr val="0000CC"/>
                </a:solidFill>
                <a:cs typeface="AL-Mohanad Bold" pitchFamily="2" charset="-78"/>
              </a:rPr>
              <a:t>المطلوب استخدامها لتطوير تلك المعرفة أو المهارات</a:t>
            </a:r>
            <a:endParaRPr lang="en-US" sz="1800" b="1" dirty="0">
              <a:solidFill>
                <a:srgbClr val="0000CC"/>
              </a:solidFill>
              <a:cs typeface="AL-Mohanad Bold" pitchFamily="2" charset="-78"/>
            </a:endParaRPr>
          </a:p>
          <a:p>
            <a:pPr algn="r"/>
            <a:endParaRPr lang="ar-SA" sz="1800" b="1" dirty="0">
              <a:cs typeface="AL-Mohanad Bold" pitchFamily="2" charset="-78"/>
            </a:endParaRPr>
          </a:p>
          <a:p>
            <a:pPr algn="r"/>
            <a:r>
              <a:rPr lang="ar-SA" sz="1800" b="1" dirty="0">
                <a:solidFill>
                  <a:srgbClr val="0000CC"/>
                </a:solidFill>
                <a:cs typeface="AL-Mohanad Bold" pitchFamily="2" charset="-78"/>
              </a:rPr>
              <a:t>ج. طرق </a:t>
            </a:r>
            <a:r>
              <a:rPr lang="ar-SA" sz="2400" b="1" dirty="0">
                <a:solidFill>
                  <a:srgbClr val="002060"/>
                </a:solidFill>
                <a:cs typeface="AL-Mohanad Bold" pitchFamily="2" charset="-78"/>
              </a:rPr>
              <a:t>تقييم حصيلة الطلبة  </a:t>
            </a:r>
            <a:r>
              <a:rPr lang="ar-SA" sz="1800" b="1" dirty="0">
                <a:solidFill>
                  <a:srgbClr val="0000CC"/>
                </a:solidFill>
                <a:cs typeface="AL-Mohanad Bold" pitchFamily="2" charset="-78"/>
              </a:rPr>
              <a:t>المستخدمة في المقرر لتقييم نتائج التعلم</a:t>
            </a:r>
          </a:p>
          <a:p>
            <a:pPr algn="r"/>
            <a:endParaRPr lang="ar-SA" sz="1800" b="1" dirty="0">
              <a:cs typeface="AL-Mohanad Bold" pitchFamily="2" charset="-78"/>
            </a:endParaRPr>
          </a:p>
          <a:p>
            <a:pPr algn="r"/>
            <a:r>
              <a:rPr lang="ar-SA" sz="1800" b="1" dirty="0">
                <a:solidFill>
                  <a:srgbClr val="00B050"/>
                </a:solidFill>
                <a:cs typeface="AL-Mohanad Bold" pitchFamily="2" charset="-78"/>
              </a:rPr>
              <a:t>-</a:t>
            </a:r>
            <a:r>
              <a:rPr lang="ar-SA" sz="2000" b="1" dirty="0">
                <a:cs typeface="AL-Mohanad Bold" pitchFamily="2" charset="-78"/>
              </a:rPr>
              <a:t>المعرفة</a:t>
            </a:r>
          </a:p>
          <a:p>
            <a:pPr algn="r"/>
            <a:r>
              <a:rPr lang="ar-SA" sz="2000" b="1" dirty="0">
                <a:cs typeface="AL-Mohanad Bold" pitchFamily="2" charset="-78"/>
              </a:rPr>
              <a:t>-المهارات الإدراكية</a:t>
            </a:r>
          </a:p>
          <a:p>
            <a:pPr algn="r"/>
            <a:r>
              <a:rPr lang="ar-SA" sz="2000" b="1" dirty="0">
                <a:cs typeface="AL-Mohanad Bold" pitchFamily="2" charset="-78"/>
              </a:rPr>
              <a:t>-مهارات العلاقات مع الآخرين وتحمل المسؤولية</a:t>
            </a:r>
          </a:p>
          <a:p>
            <a:pPr algn="r"/>
            <a:r>
              <a:rPr lang="ar-SA" sz="2000" b="1" dirty="0">
                <a:cs typeface="AL-Mohanad Bold" pitchFamily="2" charset="-78"/>
              </a:rPr>
              <a:t>-مهارات الاتصال، وتقنية المعلومات، والمهارات الحسابية (العددية)</a:t>
            </a:r>
          </a:p>
          <a:p>
            <a:pPr algn="r"/>
            <a:r>
              <a:rPr lang="ar-SA" sz="2000" b="1" dirty="0">
                <a:cs typeface="AL-Mohanad Bold" pitchFamily="2" charset="-78"/>
              </a:rPr>
              <a:t>-المهارات النفسية الحركية (إن كانت مطلوبة)</a:t>
            </a:r>
          </a:p>
          <a:p>
            <a:pPr algn="r"/>
            <a:endParaRPr lang="ar-SA" sz="1800" b="1" dirty="0">
              <a:cs typeface="AL-Mohanad Bold" pitchFamily="2" charset="-78"/>
            </a:endParaRPr>
          </a:p>
          <a:p>
            <a:pPr algn="r"/>
            <a:r>
              <a:rPr lang="ar-SA" sz="1800" b="1" dirty="0">
                <a:cs typeface="AL-Mohanad Bold" pitchFamily="2" charset="-78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732" name="Group 284"/>
          <p:cNvGraphicFramePr>
            <a:graphicFrameLocks noGrp="1"/>
          </p:cNvGraphicFramePr>
          <p:nvPr/>
        </p:nvGraphicFramePr>
        <p:xfrm>
          <a:off x="785755" y="1000125"/>
          <a:ext cx="7929620" cy="5440680"/>
        </p:xfrm>
        <a:graphic>
          <a:graphicData uri="http://schemas.openxmlformats.org/drawingml/2006/table">
            <a:tbl>
              <a:tblPr rtl="1"/>
              <a:tblGrid>
                <a:gridCol w="501600"/>
                <a:gridCol w="3016662"/>
                <a:gridCol w="468388"/>
                <a:gridCol w="466586"/>
                <a:gridCol w="492710"/>
                <a:gridCol w="511898"/>
                <a:gridCol w="492712"/>
                <a:gridCol w="525776"/>
                <a:gridCol w="485772"/>
                <a:gridCol w="518836"/>
                <a:gridCol w="448680"/>
              </a:tblGrid>
              <a:tr h="319075">
                <a:tc gridSpan="2"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1350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نواتج التعلم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1350F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1350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المقررات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1350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0025">
                <a:tc grid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رمز ورقم المقرر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L-Mohanad Bold" pitchFamily="2" charset="-78"/>
                        </a:rPr>
                        <a:t>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L-Mohanad Bold" pitchFamily="2" charset="-78"/>
                        </a:rPr>
                        <a:t>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L-Mohanad Bold" pitchFamily="2" charset="-78"/>
                        </a:rPr>
                        <a:t>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L-Mohanad Bold" pitchFamily="2" charset="-78"/>
                        </a:rPr>
                        <a:t>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L-Mohanad Bold" pitchFamily="2" charset="-78"/>
                        </a:rPr>
                        <a:t>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L-Mohanad Bold" pitchFamily="2" charset="-78"/>
                        </a:rPr>
                        <a:t>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L-Mohanad Bold" pitchFamily="2" charset="-78"/>
                        </a:rPr>
                        <a:t>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L-Mohanad Bold" pitchFamily="2" charset="-78"/>
                        </a:rPr>
                        <a:t>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L-Mohanad Bold" pitchFamily="2" charset="-78"/>
                        </a:rPr>
                        <a:t>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8289">
                <a:tc grid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  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المعرفة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الحقائق، والمفاهيم، والإجراءات الخاصة بالنظريات 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089">
                <a:tc grid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المهارات المعرفية-الإدراكية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تطبيق المهارات عندما يتطلب ذلك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L-Mohanad Bold" pitchFamily="2" charset="-78"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التفكير الإبداعي وحل المشكلات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097">
                <a:tc grid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مهارات التعامل مع الآخرين واستشعار المسؤولية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54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المسؤولية عن التعلم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54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المشاركة الجماعية والقيادة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7081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الاستجابة بشكل مسؤول في المواقف الشخصية والمهنية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54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المعايير الأخلاقية للسلوك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524">
                <a:tc grid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مهارات الاتصال، وتقنية المعلومات، والعددية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54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الاتصال الشفهي والكتابي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54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استخدام تقنية المعلومات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54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الرياضيات والإحصاء الأساسي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8289">
                <a:tc gridSpan="2"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L-Mohanad Bold" pitchFamily="2" charset="-78"/>
                        </a:rPr>
                        <a:t>المهارات الحركية النفسية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L-Mohanad Bol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8084" name="Rectangle 2"/>
          <p:cNvSpPr>
            <a:spLocks noChangeArrowheads="1"/>
          </p:cNvSpPr>
          <p:nvPr/>
        </p:nvSpPr>
        <p:spPr bwMode="auto">
          <a:xfrm>
            <a:off x="971550" y="0"/>
            <a:ext cx="69135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ar-SA" sz="3200" b="1" dirty="0">
                <a:solidFill>
                  <a:schemeClr val="bg1"/>
                </a:solidFill>
              </a:rPr>
              <a:t/>
            </a:r>
            <a:br>
              <a:rPr lang="ar-SA" sz="3200" b="1" dirty="0">
                <a:solidFill>
                  <a:schemeClr val="bg1"/>
                </a:solidFill>
              </a:rPr>
            </a:br>
            <a:r>
              <a:rPr lang="ar-SA" sz="3200" b="1" dirty="0">
                <a:solidFill>
                  <a:schemeClr val="bg1"/>
                </a:solidFill>
              </a:rPr>
              <a:t> مصفوفة نواتج التعلم الخاصة بمقررات البرنامج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8"/>
          <p:cNvSpPr txBox="1">
            <a:spLocks noChangeArrowheads="1"/>
          </p:cNvSpPr>
          <p:nvPr/>
        </p:nvSpPr>
        <p:spPr bwMode="auto">
          <a:xfrm>
            <a:off x="5416550" y="4191000"/>
            <a:ext cx="1425575" cy="571500"/>
          </a:xfrm>
          <a:prstGeom prst="rect">
            <a:avLst/>
          </a:prstGeom>
          <a:solidFill>
            <a:srgbClr val="E4E4F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ar-SA" sz="1800">
              <a:latin typeface="Tahoma" pitchFamily="34" charset="0"/>
              <a:cs typeface="Arial" pitchFamily="34" charset="0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428728" y="2928934"/>
            <a:ext cx="2862290" cy="4714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/>
          <a:lstStyle/>
          <a:p>
            <a:pPr algn="ctr" eaLnBrk="1" hangingPunct="1"/>
            <a:r>
              <a:rPr lang="ar-SA" sz="2800" b="1" dirty="0" smtClean="0">
                <a:solidFill>
                  <a:srgbClr val="009900"/>
                </a:solidFill>
                <a:latin typeface="Tahoma" pitchFamily="34" charset="0"/>
                <a:cs typeface="AL-Mohanad Bold" pitchFamily="2" charset="-78"/>
              </a:rPr>
              <a:t>توصيف البرنامج </a:t>
            </a:r>
            <a:r>
              <a:rPr lang="ar-SA" sz="2800" b="1" dirty="0">
                <a:solidFill>
                  <a:srgbClr val="009900"/>
                </a:solidFill>
                <a:latin typeface="Tahoma" pitchFamily="34" charset="0"/>
                <a:cs typeface="AL-Mohanad Bold" pitchFamily="2" charset="-78"/>
              </a:rPr>
              <a:t>التعليمي</a:t>
            </a:r>
            <a:r>
              <a:rPr lang="en-US" sz="2800" b="1" dirty="0">
                <a:solidFill>
                  <a:srgbClr val="009900"/>
                </a:solidFill>
                <a:latin typeface="Tahoma" pitchFamily="34" charset="0"/>
                <a:cs typeface="AL-Mohanad Bold" pitchFamily="2" charset="-78"/>
              </a:rPr>
              <a:t> 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357818" y="2928934"/>
            <a:ext cx="2714644" cy="538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AL-Mohanad Bold" pitchFamily="2" charset="-78"/>
              </a:rPr>
              <a:t>تقرير </a:t>
            </a: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AL-Mohanad Bold" pitchFamily="2" charset="-78"/>
              </a:rPr>
              <a:t>البرنامج </a:t>
            </a:r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AL-Mohanad Bold" pitchFamily="2" charset="-78"/>
              </a:rPr>
              <a:t>التعليمي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AL-Mohanad Bold" pitchFamily="2" charset="-78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214678" y="5500702"/>
            <a:ext cx="3429024" cy="6524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37160"/>
          <a:lstStyle/>
          <a:p>
            <a:pPr algn="ctr" eaLnBrk="1" hangingPunct="1"/>
            <a:r>
              <a:rPr lang="ar-SA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L-Mohanad Bold" pitchFamily="2" charset="-78"/>
              </a:rPr>
              <a:t>تدريس  المقرر الدراسي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L-Mohanad Bold" pitchFamily="2" charset="-78"/>
            </a:endParaRP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2071670" y="3733800"/>
            <a:ext cx="1563705" cy="5715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ar-SA" sz="1800" b="1">
              <a:latin typeface="Tahoma" pitchFamily="34" charset="0"/>
              <a:cs typeface="AL-Mateen" pitchFamily="2" charset="-78"/>
            </a:endParaRP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2214547" y="3848100"/>
            <a:ext cx="1539892" cy="5715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ar-SA" sz="1800">
              <a:latin typeface="Tahoma" pitchFamily="34" charset="0"/>
              <a:cs typeface="Arial" pitchFamily="34" charset="0"/>
            </a:endParaRP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2447925" y="3962400"/>
            <a:ext cx="1425575" cy="5715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ar-SA" sz="1800">
              <a:latin typeface="Tahoma" pitchFamily="34" charset="0"/>
              <a:cs typeface="Arial" pitchFamily="34" charset="0"/>
            </a:endParaRP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2428860" y="4076700"/>
            <a:ext cx="1562115" cy="5715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ar-SA" sz="1800">
              <a:latin typeface="Tahoma" pitchFamily="34" charset="0"/>
              <a:cs typeface="Arial" pitchFamily="34" charset="0"/>
            </a:endParaRP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2500299" y="4191000"/>
            <a:ext cx="1609740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ar-SA" sz="1800">
              <a:latin typeface="Tahoma" pitchFamily="34" charset="0"/>
              <a:cs typeface="Arial" pitchFamily="34" charset="0"/>
            </a:endParaRP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1928794" y="4429132"/>
            <a:ext cx="2509858" cy="5857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 bIns="0"/>
          <a:lstStyle/>
          <a:p>
            <a:pPr algn="ctr" eaLnBrk="1" hangingPunct="1"/>
            <a:r>
              <a:rPr lang="ar-SA" sz="2800" b="1" dirty="0" smtClean="0">
                <a:latin typeface="Tahoma" pitchFamily="34" charset="0"/>
                <a:cs typeface="AL-Mohanad Bold" pitchFamily="2" charset="-78"/>
              </a:rPr>
              <a:t>توصيف </a:t>
            </a:r>
            <a:r>
              <a:rPr lang="ar-SA" sz="2800" b="1" dirty="0">
                <a:latin typeface="Tahoma" pitchFamily="34" charset="0"/>
                <a:cs typeface="AL-Mohanad Bold" pitchFamily="2" charset="-78"/>
              </a:rPr>
              <a:t>المقرر الدراسي</a:t>
            </a:r>
            <a:r>
              <a:rPr lang="en-US" sz="2800" b="1" dirty="0">
                <a:latin typeface="Tahoma" pitchFamily="34" charset="0"/>
                <a:cs typeface="AL-Mohanad Bold" pitchFamily="2" charset="-78"/>
              </a:rPr>
              <a:t> </a:t>
            </a:r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2995931" y="3429000"/>
            <a:ext cx="45719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ar-SA"/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5889625" y="3733800"/>
            <a:ext cx="1425575" cy="571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ar-SA" sz="1800">
              <a:latin typeface="Tahoma" pitchFamily="34" charset="0"/>
              <a:cs typeface="Arial" pitchFamily="34" charset="0"/>
            </a:endParaRPr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5791200" y="3848100"/>
            <a:ext cx="1425575" cy="5715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ar-SA" sz="1800">
              <a:latin typeface="Tahoma" pitchFamily="34" charset="0"/>
              <a:cs typeface="Arial" pitchFamily="34" charset="0"/>
            </a:endParaRPr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5654675" y="3962400"/>
            <a:ext cx="1425575" cy="5715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ar-SA" sz="1800">
              <a:latin typeface="Tahoma" pitchFamily="34" charset="0"/>
              <a:cs typeface="Arial" pitchFamily="34" charset="0"/>
            </a:endParaRPr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5535613" y="4076700"/>
            <a:ext cx="1425575" cy="5715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ar-SA" sz="1800">
              <a:latin typeface="Tahoma" pitchFamily="34" charset="0"/>
              <a:cs typeface="Arial" pitchFamily="34" charset="0"/>
            </a:endParaRPr>
          </a:p>
        </p:txBody>
      </p:sp>
      <p:sp>
        <p:nvSpPr>
          <p:cNvPr id="23569" name="Line 20"/>
          <p:cNvSpPr>
            <a:spLocks noChangeShapeType="1"/>
          </p:cNvSpPr>
          <p:nvPr/>
        </p:nvSpPr>
        <p:spPr bwMode="auto">
          <a:xfrm flipH="1" flipV="1">
            <a:off x="6572264" y="3429000"/>
            <a:ext cx="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ar-SA"/>
          </a:p>
        </p:txBody>
      </p:sp>
      <p:sp>
        <p:nvSpPr>
          <p:cNvPr id="23570" name="Line 21"/>
          <p:cNvSpPr>
            <a:spLocks noChangeShapeType="1"/>
          </p:cNvSpPr>
          <p:nvPr/>
        </p:nvSpPr>
        <p:spPr bwMode="auto">
          <a:xfrm flipH="1">
            <a:off x="3857619" y="5072074"/>
            <a:ext cx="45719" cy="4143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ar-SA"/>
          </a:p>
        </p:txBody>
      </p:sp>
      <p:sp>
        <p:nvSpPr>
          <p:cNvPr id="23571" name="Line 22"/>
          <p:cNvSpPr>
            <a:spLocks noChangeShapeType="1"/>
          </p:cNvSpPr>
          <p:nvPr/>
        </p:nvSpPr>
        <p:spPr bwMode="auto">
          <a:xfrm flipV="1">
            <a:off x="5975038" y="5000636"/>
            <a:ext cx="45719" cy="50006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ar-SA"/>
          </a:p>
        </p:txBody>
      </p:sp>
      <p:sp>
        <p:nvSpPr>
          <p:cNvPr id="23572" name="Text Box 23"/>
          <p:cNvSpPr txBox="1">
            <a:spLocks noChangeArrowheads="1"/>
          </p:cNvSpPr>
          <p:nvPr/>
        </p:nvSpPr>
        <p:spPr bwMode="auto">
          <a:xfrm>
            <a:off x="1500166" y="1643050"/>
            <a:ext cx="2386034" cy="871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ctr" rtl="1" eaLnBrk="1" hangingPunct="1"/>
            <a:r>
              <a:rPr lang="ar-SA" sz="2800" b="1" dirty="0" smtClean="0">
                <a:solidFill>
                  <a:srgbClr val="0000FF"/>
                </a:solidFill>
                <a:latin typeface="Tahoma" pitchFamily="34" charset="0"/>
                <a:cs typeface="AL-Mohanad Bold" pitchFamily="2" charset="-78"/>
              </a:rPr>
              <a:t>الخطط</a:t>
            </a:r>
            <a:endParaRPr lang="ar-SA" sz="2800" b="1" dirty="0">
              <a:solidFill>
                <a:srgbClr val="0000FF"/>
              </a:solidFill>
              <a:latin typeface="Tahoma" pitchFamily="34" charset="0"/>
              <a:cs typeface="AL-Mohanad Bold" pitchFamily="2" charset="-78"/>
            </a:endParaRPr>
          </a:p>
          <a:p>
            <a:pPr algn="ctr" rtl="1" eaLnBrk="1" hangingPunct="1"/>
            <a:r>
              <a:rPr lang="ar-SA" sz="2800" b="1" dirty="0">
                <a:solidFill>
                  <a:srgbClr val="0000FF"/>
                </a:solidFill>
                <a:latin typeface="Tahoma" pitchFamily="34" charset="0"/>
                <a:cs typeface="AL-Mohanad Bold" pitchFamily="2" charset="-78"/>
              </a:rPr>
              <a:t> الدراسية المستمرة</a:t>
            </a:r>
            <a:r>
              <a:rPr lang="ar-SA" sz="2800" b="1" dirty="0">
                <a:solidFill>
                  <a:srgbClr val="0000FF"/>
                </a:solidFill>
                <a:latin typeface="Tahoma" pitchFamily="34" charset="0"/>
                <a:cs typeface="AL-Mateen" pitchFamily="2" charset="-78"/>
              </a:rPr>
              <a:t> </a:t>
            </a:r>
            <a:endParaRPr lang="en-US" sz="2800" b="1" dirty="0">
              <a:solidFill>
                <a:srgbClr val="0000FF"/>
              </a:solidFill>
              <a:latin typeface="Tahoma" pitchFamily="34" charset="0"/>
              <a:cs typeface="AL-Mateen" pitchFamily="2" charset="-78"/>
            </a:endParaRPr>
          </a:p>
        </p:txBody>
      </p:sp>
      <p:sp>
        <p:nvSpPr>
          <p:cNvPr id="23573" name="Text Box 24"/>
          <p:cNvSpPr txBox="1">
            <a:spLocks noChangeArrowheads="1"/>
          </p:cNvSpPr>
          <p:nvPr/>
        </p:nvSpPr>
        <p:spPr bwMode="auto">
          <a:xfrm>
            <a:off x="5562600" y="1571612"/>
            <a:ext cx="2438424" cy="94616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rtl="1" eaLnBrk="1" hangingPunct="1"/>
            <a:r>
              <a:rPr lang="ar-SA" sz="2800" b="1" dirty="0">
                <a:solidFill>
                  <a:srgbClr val="0000FF"/>
                </a:solidFill>
                <a:latin typeface="Tahoma" pitchFamily="34" charset="0"/>
                <a:cs typeface="AL-Mohanad Bold" pitchFamily="2" charset="-78"/>
              </a:rPr>
              <a:t>التقارير </a:t>
            </a:r>
          </a:p>
          <a:p>
            <a:pPr algn="ctr" rtl="1" eaLnBrk="1" hangingPunct="1"/>
            <a:r>
              <a:rPr lang="ar-SA" sz="2800" b="1" dirty="0">
                <a:solidFill>
                  <a:srgbClr val="0000FF"/>
                </a:solidFill>
                <a:latin typeface="Tahoma" pitchFamily="34" charset="0"/>
                <a:cs typeface="AL-Mohanad Bold" pitchFamily="2" charset="-78"/>
              </a:rPr>
              <a:t>النصف سنوية والسنوية</a:t>
            </a:r>
            <a:endParaRPr lang="en-US" sz="2800" b="1" dirty="0">
              <a:solidFill>
                <a:srgbClr val="0000FF"/>
              </a:solidFill>
              <a:latin typeface="Tahoma" pitchFamily="34" charset="0"/>
              <a:cs typeface="AL-Mohanad Bold" pitchFamily="2" charset="-78"/>
            </a:endParaRPr>
          </a:p>
        </p:txBody>
      </p:sp>
      <p:sp>
        <p:nvSpPr>
          <p:cNvPr id="23574" name="Line 13"/>
          <p:cNvSpPr>
            <a:spLocks noChangeShapeType="1"/>
          </p:cNvSpPr>
          <p:nvPr/>
        </p:nvSpPr>
        <p:spPr bwMode="auto">
          <a:xfrm>
            <a:off x="2895599" y="2514600"/>
            <a:ext cx="45719" cy="41433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ar-SA"/>
          </a:p>
        </p:txBody>
      </p:sp>
      <p:sp>
        <p:nvSpPr>
          <p:cNvPr id="23576" name="Rectangle 2"/>
          <p:cNvSpPr>
            <a:spLocks noChangeArrowheads="1"/>
          </p:cNvSpPr>
          <p:nvPr/>
        </p:nvSpPr>
        <p:spPr bwMode="auto">
          <a:xfrm>
            <a:off x="1428728" y="500042"/>
            <a:ext cx="5857916" cy="785818"/>
          </a:xfrm>
          <a:prstGeom prst="flowChartDelay">
            <a:avLst/>
          </a:prstGeom>
          <a:solidFill>
            <a:srgbClr val="E4E4F8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75000"/>
              </a:lnSpc>
            </a:pPr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PT Bold Heading" pitchFamily="2" charset="-78"/>
              </a:rPr>
              <a:t>التقارير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ateen" pitchFamily="2" charset="-78"/>
            </a:endParaRPr>
          </a:p>
        </p:txBody>
      </p:sp>
      <p:sp>
        <p:nvSpPr>
          <p:cNvPr id="23577" name="Text Box 19"/>
          <p:cNvSpPr txBox="1">
            <a:spLocks noChangeArrowheads="1"/>
          </p:cNvSpPr>
          <p:nvPr/>
        </p:nvSpPr>
        <p:spPr bwMode="auto">
          <a:xfrm>
            <a:off x="5214942" y="4500570"/>
            <a:ext cx="2571768" cy="5524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/>
          <a:lstStyle/>
          <a:p>
            <a:pPr algn="ctr" eaLnBrk="1" hangingPunct="1"/>
            <a:r>
              <a:rPr lang="ar-SA" sz="2800" b="1" dirty="0" smtClean="0">
                <a:latin typeface="Tahoma" pitchFamily="34" charset="0"/>
                <a:cs typeface="AL-Mohanad Bold" pitchFamily="2" charset="-78"/>
              </a:rPr>
              <a:t>تقارير المقرر </a:t>
            </a:r>
            <a:r>
              <a:rPr lang="ar-SA" sz="2800" b="1" dirty="0">
                <a:latin typeface="Tahoma" pitchFamily="34" charset="0"/>
                <a:cs typeface="AL-Mohanad Bold" pitchFamily="2" charset="-78"/>
              </a:rPr>
              <a:t>الدراسي</a:t>
            </a:r>
            <a:endParaRPr lang="en-US" sz="2800" b="1" dirty="0">
              <a:latin typeface="Tahoma" pitchFamily="34" charset="0"/>
              <a:cs typeface="AL-Mohanad Bold" pitchFamily="2" charset="-78"/>
            </a:endParaRPr>
          </a:p>
        </p:txBody>
      </p:sp>
      <p:cxnSp>
        <p:nvCxnSpPr>
          <p:cNvPr id="28" name="رابط كسهم مستقيم 27"/>
          <p:cNvCxnSpPr>
            <a:endCxn id="23573" idx="2"/>
          </p:cNvCxnSpPr>
          <p:nvPr/>
        </p:nvCxnSpPr>
        <p:spPr>
          <a:xfrm rot="16200000" flipV="1">
            <a:off x="6569882" y="2729705"/>
            <a:ext cx="428628" cy="4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928662" y="571480"/>
            <a:ext cx="6159496" cy="7858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raditional Arabic" pitchFamily="2" charset="-78"/>
              </a:rPr>
              <a:t>  مفاهيم </a:t>
            </a:r>
            <a:r>
              <a:rPr lang="ar-S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raditional Arabic" pitchFamily="2" charset="-78"/>
              </a:rPr>
              <a:t>في الجودة </a:t>
            </a:r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raditional Arabic" pitchFamily="2" charset="-78"/>
              </a:rPr>
              <a:t>الشاملة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raditional Arabic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48" y="1500174"/>
            <a:ext cx="79295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 eaLnBrk="0" hangingPunct="0"/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+mj-cs"/>
              </a:rPr>
              <a:t>1. تعريف الجودة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+mj-cs"/>
              </a:rPr>
              <a:t>Quality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Low" eaLnBrk="0" hangingPunct="0"/>
            <a:r>
              <a:rPr lang="ar-SA" sz="2800" b="1" dirty="0">
                <a:solidFill>
                  <a:srgbClr val="000066"/>
                </a:solidFill>
                <a:latin typeface="Calibri" pitchFamily="34" charset="0"/>
                <a:cs typeface="+mj-cs"/>
              </a:rPr>
              <a:t>( مقدرة مجموعة من خصائص ومميزات المخرج  التعليمي على تلبية متطلبات الطالب وسوق العمل والمجتمع وكافة الجهات الداخلية والخارجية المنتفعة </a:t>
            </a:r>
            <a:r>
              <a:rPr lang="ar-SA" sz="2800" b="1" dirty="0" smtClean="0">
                <a:solidFill>
                  <a:srgbClr val="000066"/>
                </a:solidFill>
                <a:latin typeface="Calibri" pitchFamily="34" charset="0"/>
                <a:cs typeface="+mj-cs"/>
              </a:rPr>
              <a:t>).</a:t>
            </a:r>
            <a:endParaRPr lang="ar-SA" sz="2800" b="1" dirty="0">
              <a:solidFill>
                <a:srgbClr val="000066"/>
              </a:solidFill>
              <a:latin typeface="Calibri" pitchFamily="34" charset="0"/>
              <a:cs typeface="+mj-cs"/>
            </a:endParaRPr>
          </a:p>
          <a:p>
            <a:pPr algn="justLow" eaLnBrk="0" hangingPunct="0"/>
            <a:endParaRPr lang="ar-SA" sz="2800" dirty="0" smtClean="0">
              <a:cs typeface="+mj-cs"/>
            </a:endParaRPr>
          </a:p>
          <a:p>
            <a:pPr algn="justLow" eaLnBrk="0" hangingPunct="0"/>
            <a:endParaRPr lang="en-US" sz="2800" dirty="0">
              <a:cs typeface="+mj-cs"/>
            </a:endParaRPr>
          </a:p>
          <a:p>
            <a:pPr algn="justLow" eaLnBrk="0" hangingPunct="0"/>
            <a:r>
              <a:rPr lang="ar-SA" sz="2800" dirty="0">
                <a:solidFill>
                  <a:srgbClr val="C00000"/>
                </a:solidFill>
                <a:latin typeface="Calibri" pitchFamily="34" charset="0"/>
                <a:cs typeface="+mj-cs"/>
              </a:rPr>
              <a:t> 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j-cs"/>
              </a:rPr>
              <a:t>وتعرف بأنها :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Low" eaLnBrk="0" hangingPunct="0"/>
            <a:r>
              <a:rPr lang="ar-SA" sz="2800" b="1" dirty="0">
                <a:solidFill>
                  <a:srgbClr val="000066"/>
                </a:solidFill>
                <a:latin typeface="Calibri" pitchFamily="34" charset="0"/>
                <a:cs typeface="+mj-cs"/>
              </a:rPr>
              <a:t>( مدى نجاح الفرص التعليمية المتاحة أمام الطلبة في مساعدتهم على تحصيل الدرجات العلمية المنشودة والمستوي العلمي المنشود الذي يلبي احتياجاتهم واحتياجات المجتمع وسوق العمل ) </a:t>
            </a:r>
            <a:endParaRPr lang="ar-SA" sz="2800" dirty="0">
              <a:solidFill>
                <a:srgbClr val="000066"/>
              </a:solidFill>
              <a:cs typeface="+mj-cs"/>
            </a:endParaRPr>
          </a:p>
        </p:txBody>
      </p:sp>
      <p:pic>
        <p:nvPicPr>
          <p:cNvPr id="5" name="صورة 4" descr="quality-block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071810"/>
            <a:ext cx="314327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500694" y="500042"/>
            <a:ext cx="2103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تمرين 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وسيلة شرح بيضاوية 3"/>
          <p:cNvSpPr/>
          <p:nvPr/>
        </p:nvSpPr>
        <p:spPr>
          <a:xfrm>
            <a:off x="1071538" y="857232"/>
            <a:ext cx="1857388" cy="1000132"/>
          </a:xfrm>
          <a:prstGeom prst="wedgeEllipseCallout">
            <a:avLst>
              <a:gd name="adj1" fmla="val -13615"/>
              <a:gd name="adj2" fmla="val 4943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10 دقائق 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857356" y="1714488"/>
            <a:ext cx="6357982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cs typeface="Akhbar MT" pitchFamily="2" charset="-78"/>
              </a:rPr>
              <a:t>حدد اتجاهات التقارير الموضحة بالرسم ؟</a:t>
            </a:r>
          </a:p>
          <a:p>
            <a:endParaRPr lang="ar-SA" sz="3600" b="1" dirty="0" smtClean="0">
              <a:cs typeface="Akhbar MT" pitchFamily="2" charset="-78"/>
            </a:endParaRPr>
          </a:p>
          <a:p>
            <a:r>
              <a:rPr lang="ar-SA" sz="3600" b="1" dirty="0" smtClean="0">
                <a:cs typeface="Akhbar MT" pitchFamily="2" charset="-78"/>
              </a:rPr>
              <a:t>ما الفائدة من كل منها في عمليات :</a:t>
            </a:r>
          </a:p>
          <a:p>
            <a:pPr>
              <a:buFont typeface="Arial" pitchFamily="34" charset="0"/>
              <a:buChar char="•"/>
            </a:pPr>
            <a:r>
              <a:rPr lang="ar-SA" sz="3600" b="1" dirty="0" smtClean="0">
                <a:cs typeface="Akhbar MT" pitchFamily="2" charset="-78"/>
              </a:rPr>
              <a:t> </a:t>
            </a:r>
            <a:r>
              <a:rPr lang="ar-SA" sz="3600" b="1" dirty="0" smtClean="0">
                <a:cs typeface="Akhbar MT" pitchFamily="2" charset="-78"/>
              </a:rPr>
              <a:t>الجودة .</a:t>
            </a:r>
          </a:p>
          <a:p>
            <a:pPr>
              <a:buFont typeface="Arial" pitchFamily="34" charset="0"/>
              <a:buChar char="•"/>
            </a:pPr>
            <a:r>
              <a:rPr lang="ar-SA" sz="3600" b="1" dirty="0" smtClean="0">
                <a:cs typeface="Akhbar MT" pitchFamily="2" charset="-78"/>
              </a:rPr>
              <a:t>الاعتماد .؟ </a:t>
            </a:r>
          </a:p>
          <a:p>
            <a:pPr>
              <a:buFont typeface="Arial" pitchFamily="34" charset="0"/>
              <a:buChar char="•"/>
            </a:pPr>
            <a:endParaRPr lang="ar-SA" sz="3600" b="1" dirty="0" smtClean="0">
              <a:cs typeface="Akhbar MT" pitchFamily="2" charset="-78"/>
            </a:endParaRPr>
          </a:p>
          <a:p>
            <a:r>
              <a:rPr lang="ar-SA" sz="3600" b="1" dirty="0" smtClean="0">
                <a:cs typeface="Akhbar MT" pitchFamily="2" charset="-78"/>
              </a:rPr>
              <a:t>ما هي خصائص هذه التقارير ... ومددها الزمنية ؟</a:t>
            </a:r>
            <a:endParaRPr lang="ar-SA" sz="3600" b="1" dirty="0">
              <a:cs typeface="Akhbar MT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 txBox="1">
            <a:spLocks/>
          </p:cNvSpPr>
          <p:nvPr/>
        </p:nvSpPr>
        <p:spPr>
          <a:xfrm>
            <a:off x="1000100" y="1643050"/>
            <a:ext cx="7486648" cy="2071702"/>
          </a:xfrm>
          <a:prstGeom prst="rect">
            <a:avLst/>
          </a:prstGeom>
          <a:solidFill>
            <a:schemeClr val="tx2">
              <a:lumMod val="60000"/>
              <a:lumOff val="40000"/>
              <a:alpha val="63000"/>
            </a:schemeClr>
          </a:solidFill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مناقشة المجموعات التمرين (5).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صورة 1" descr="images (3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1500174"/>
            <a:ext cx="1785950" cy="2035443"/>
          </a:xfrm>
          <a:prstGeom prst="rect">
            <a:avLst/>
          </a:prstGeom>
        </p:spPr>
      </p:pic>
      <p:pic>
        <p:nvPicPr>
          <p:cNvPr id="4" name="صورة 3" descr="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000504"/>
            <a:ext cx="3071802" cy="230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28564" y="1928802"/>
            <a:ext cx="5643634" cy="2123658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شاكرة </a:t>
            </a:r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لكم  </a:t>
            </a:r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حسن الاستماع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وآخر دعوانا أن الحمد لله رب العالمين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 descr="F:\04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1" y="857234"/>
            <a:ext cx="3214710" cy="5214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85720" y="428604"/>
            <a:ext cx="8215339" cy="785813"/>
          </a:xfrm>
          <a:prstGeom prst="rect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2. تعريف الهيئة الوطنية للتقويم والاعتماد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NCAAA 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  </a:t>
            </a:r>
            <a:r>
              <a:rPr lang="ar-S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للجودة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786314" y="1428736"/>
            <a:ext cx="3000396" cy="3643324"/>
          </a:xfrm>
          <a:prstGeom prst="round2Diag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ar-SA" sz="2800" b="1" dirty="0">
                <a:solidFill>
                  <a:srgbClr val="000066"/>
                </a:solidFill>
                <a:latin typeface="Times New Roman" pitchFamily="18" charset="0"/>
                <a:ea typeface="Arial" pitchFamily="34" charset="0"/>
                <a:cs typeface="+mj-cs"/>
              </a:rPr>
              <a:t>الأداء مقارنة</a:t>
            </a:r>
            <a:r>
              <a:rPr lang="ar-SA" sz="2800" b="1" dirty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+mj-cs"/>
              </a:rPr>
              <a:t> </a:t>
            </a:r>
            <a:r>
              <a:rPr lang="ar-SA" sz="2800" b="1" u="sng" dirty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+mj-cs"/>
              </a:rPr>
              <a:t>بالمعايير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Arial" pitchFamily="34" charset="0"/>
              <a:cs typeface="+mj-cs"/>
            </a:endParaRPr>
          </a:p>
          <a:p>
            <a:pPr algn="ctr">
              <a:spcAft>
                <a:spcPts val="1000"/>
              </a:spcAft>
              <a:defRPr/>
            </a:pPr>
            <a:r>
              <a:rPr lang="ar-SA" sz="2800" b="1" dirty="0">
                <a:solidFill>
                  <a:srgbClr val="000066"/>
                </a:solidFill>
                <a:latin typeface="Times New Roman" pitchFamily="18" charset="0"/>
                <a:ea typeface="Arial" pitchFamily="34" charset="0"/>
                <a:cs typeface="+mj-cs"/>
              </a:rPr>
              <a:t>المقبولة للممارسات</a:t>
            </a:r>
          </a:p>
          <a:p>
            <a:pPr algn="ctr">
              <a:spcAft>
                <a:spcPts val="1000"/>
              </a:spcAft>
              <a:defRPr/>
            </a:pPr>
            <a:r>
              <a:rPr lang="ar-SA" sz="2800" b="1" dirty="0">
                <a:solidFill>
                  <a:srgbClr val="000066"/>
                </a:solidFill>
                <a:latin typeface="Times New Roman" pitchFamily="18" charset="0"/>
                <a:ea typeface="Arial" pitchFamily="34" charset="0"/>
                <a:cs typeface="+mj-cs"/>
              </a:rPr>
              <a:t>الجيدة عالمياً الخاصة</a:t>
            </a:r>
          </a:p>
          <a:p>
            <a:pPr algn="ctr">
              <a:spcAft>
                <a:spcPts val="1000"/>
              </a:spcAft>
              <a:defRPr/>
            </a:pPr>
            <a:r>
              <a:rPr lang="ar-SA" sz="2800" b="1" dirty="0">
                <a:solidFill>
                  <a:srgbClr val="000066"/>
                </a:solidFill>
                <a:latin typeface="Times New Roman" pitchFamily="18" charset="0"/>
                <a:ea typeface="Arial" pitchFamily="34" charset="0"/>
                <a:cs typeface="+mj-cs"/>
              </a:rPr>
              <a:t>بتطوير تعلم الطلبة</a:t>
            </a:r>
          </a:p>
          <a:p>
            <a:pPr algn="ctr">
              <a:spcAft>
                <a:spcPts val="1000"/>
              </a:spcAft>
              <a:defRPr/>
            </a:pPr>
            <a:r>
              <a:rPr lang="ar-SA" sz="2800" b="1" dirty="0">
                <a:solidFill>
                  <a:srgbClr val="000066"/>
                </a:solidFill>
                <a:latin typeface="Times New Roman" pitchFamily="18" charset="0"/>
                <a:ea typeface="Arial" pitchFamily="34" charset="0"/>
                <a:cs typeface="+mj-cs"/>
              </a:rPr>
              <a:t>وإدارة المؤسسات  /</a:t>
            </a:r>
          </a:p>
          <a:p>
            <a:pPr algn="ctr">
              <a:spcAft>
                <a:spcPts val="1000"/>
              </a:spcAft>
              <a:defRPr/>
            </a:pPr>
            <a:r>
              <a:rPr lang="ar-SA" sz="2800" b="1" dirty="0">
                <a:solidFill>
                  <a:srgbClr val="000066"/>
                </a:solidFill>
                <a:latin typeface="Times New Roman" pitchFamily="18" charset="0"/>
                <a:ea typeface="Arial" pitchFamily="34" charset="0"/>
                <a:cs typeface="+mj-cs"/>
              </a:rPr>
              <a:t>البرامج التعليمية </a:t>
            </a:r>
            <a:endParaRPr lang="ar-SA" sz="2800" b="1" dirty="0">
              <a:solidFill>
                <a:srgbClr val="000066"/>
              </a:solidFill>
              <a:cs typeface="+mj-cs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500166" y="1500174"/>
            <a:ext cx="3071834" cy="3500438"/>
          </a:xfrm>
          <a:prstGeom prst="round2DiagRect">
            <a:avLst/>
          </a:prstGeom>
          <a:ln>
            <a:solidFill>
              <a:srgbClr val="CC99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ar-SA" sz="2800" b="1" dirty="0">
                <a:solidFill>
                  <a:srgbClr val="00006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الأداء مقارنة </a:t>
            </a:r>
            <a:r>
              <a:rPr lang="ar-SA" sz="2800" b="1" u="sng" dirty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بالرسالة والأهداف, </a:t>
            </a:r>
            <a:r>
              <a:rPr lang="ar-SA" sz="2800" b="1" dirty="0">
                <a:solidFill>
                  <a:srgbClr val="00006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ومدى مناسبتهما فأداء الجامعات يحكم عليه بمدى ارتباطه بما تريد الجامعة تحقيقه (الأهداف والأولويات).</a:t>
            </a:r>
            <a:endParaRPr lang="en-US" sz="2800" dirty="0">
              <a:solidFill>
                <a:srgbClr val="000066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algn="l" rtl="0">
              <a:defRPr/>
            </a:pPr>
            <a:endParaRPr lang="ar-SA" sz="2800" dirty="0">
              <a:solidFill>
                <a:srgbClr val="000066"/>
              </a:solidFill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14282" y="5572140"/>
            <a:ext cx="8715404" cy="571503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>
              <a:defRPr/>
            </a:pPr>
            <a:r>
              <a:rPr lang="ar-S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أداء البرنامج يحكم عليه بمدى ارتباطه بما يريد البرنامج تحقيقه (الأهداف والأولويات).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l" rtl="0">
              <a:defRPr/>
            </a:pPr>
            <a:endParaRPr lang="ar-S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14282" y="642918"/>
            <a:ext cx="8501122" cy="646331"/>
          </a:xfrm>
          <a:prstGeom prst="rect">
            <a:avLst/>
          </a:prstGeom>
          <a:noFill/>
          <a:ln w="28575">
            <a:solidFill>
              <a:srgbClr val="CC99FF"/>
            </a:solidFill>
          </a:ln>
        </p:spPr>
        <p:txBody>
          <a:bodyPr wrap="square" rtlCol="1">
            <a:spAutoFit/>
          </a:bodyPr>
          <a:lstStyle/>
          <a:p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الجودة في كل تعريفاتها تتركز على ثلاثة أبعاد رئيسية :</a:t>
            </a:r>
          </a:p>
        </p:txBody>
      </p:sp>
      <p:graphicFrame>
        <p:nvGraphicFramePr>
          <p:cNvPr id="4" name="رسم تخطيطي 3"/>
          <p:cNvGraphicFramePr/>
          <p:nvPr/>
        </p:nvGraphicFramePr>
        <p:xfrm>
          <a:off x="1071538" y="1357298"/>
          <a:ext cx="692948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صورة 4" descr="Quality_medium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3000372"/>
            <a:ext cx="292895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642910" y="571480"/>
            <a:ext cx="8115328" cy="7969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الجودة تعتمد على كل من </a:t>
            </a:r>
            <a:r>
              <a:rPr kumimoji="0" lang="ar-SA" sz="4000" b="0" i="0" u="none" strike="noStrike" kern="1200" cap="none" spc="0" normalizeH="0" baseline="0" noProof="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:</a:t>
            </a:r>
            <a:endParaRPr kumimoji="0" lang="ar-SA" sz="4000" b="0" i="0" u="none" strike="noStrike" kern="1200" cap="none" spc="0" normalizeH="0" baseline="0" noProof="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رسم تخطيطي 3"/>
          <p:cNvGraphicFramePr/>
          <p:nvPr/>
        </p:nvGraphicFramePr>
        <p:xfrm>
          <a:off x="1571604" y="1643050"/>
          <a:ext cx="5702938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00100" y="5715016"/>
            <a:ext cx="71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ما معني المصطلحات السابقة ... وما علاقتها </a:t>
            </a:r>
            <a:r>
              <a:rPr kumimoji="0" lang="ar-SA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بالجودة  </a:t>
            </a:r>
            <a:r>
              <a:rPr kumimoji="0" lang="ar-SA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؟</a:t>
            </a:r>
            <a:endParaRPr kumimoji="0" lang="ar-SA" sz="3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14810" y="3643314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2652</Words>
  <Application>Microsoft Office PowerPoint</Application>
  <PresentationFormat>عرض على الشاشة (3:4)‏</PresentationFormat>
  <Paragraphs>593</Paragraphs>
  <Slides>62</Slides>
  <Notes>12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62</vt:i4>
      </vt:variant>
    </vt:vector>
  </HeadingPairs>
  <TitlesOfParts>
    <vt:vector size="6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التغييرات في البرنامج التعليمي </vt:lpstr>
      <vt:lpstr> مجالات نواتج التعلم</vt:lpstr>
      <vt:lpstr>ربط الرسالة والأهداف ونواتج التعلم (عملية ديناميكية كل يؤثر ويتأثر بالآخر)</vt:lpstr>
      <vt:lpstr>الشريحة 55</vt:lpstr>
      <vt:lpstr>الشريحة 56</vt:lpstr>
      <vt:lpstr> نموذج توصيف المقرر الدراسي </vt:lpstr>
      <vt:lpstr>الشريحة 58</vt:lpstr>
      <vt:lpstr>الشريحة 59</vt:lpstr>
      <vt:lpstr>الشريحة 60</vt:lpstr>
      <vt:lpstr>الشريحة 61</vt:lpstr>
      <vt:lpstr>الشريحة 62</vt:lpstr>
    </vt:vector>
  </TitlesOfParts>
  <Company>لمسات الكمبيوتر * ت / 5440099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ورشة عمل عن  التقويم البرامجي ( التوصيفات والتقارير )</dc:title>
  <dc:creator>لا تنس ذكر الله * 12 / 1428هـ</dc:creator>
  <cp:lastModifiedBy>لا تنس ذكر الله * 12 / 1428هـ</cp:lastModifiedBy>
  <cp:revision>187</cp:revision>
  <dcterms:created xsi:type="dcterms:W3CDTF">2013-05-02T12:03:33Z</dcterms:created>
  <dcterms:modified xsi:type="dcterms:W3CDTF">2013-05-04T01:35:32Z</dcterms:modified>
</cp:coreProperties>
</file>